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96" r:id="rId5"/>
    <p:sldId id="268" r:id="rId6"/>
    <p:sldId id="259" r:id="rId7"/>
    <p:sldId id="260" r:id="rId8"/>
    <p:sldId id="261" r:id="rId9"/>
    <p:sldId id="263" r:id="rId10"/>
    <p:sldId id="264" r:id="rId11"/>
    <p:sldId id="266" r:id="rId12"/>
    <p:sldId id="269" r:id="rId13"/>
    <p:sldId id="272" r:id="rId14"/>
    <p:sldId id="273" r:id="rId15"/>
    <p:sldId id="274" r:id="rId16"/>
    <p:sldId id="276" r:id="rId17"/>
    <p:sldId id="275" r:id="rId18"/>
    <p:sldId id="284" r:id="rId19"/>
    <p:sldId id="286" r:id="rId20"/>
    <p:sldId id="285" r:id="rId21"/>
    <p:sldId id="288" r:id="rId22"/>
    <p:sldId id="279" r:id="rId23"/>
    <p:sldId id="277" r:id="rId24"/>
    <p:sldId id="281" r:id="rId25"/>
    <p:sldId id="282" r:id="rId26"/>
    <p:sldId id="283" r:id="rId27"/>
    <p:sldId id="289" r:id="rId28"/>
    <p:sldId id="290" r:id="rId29"/>
    <p:sldId id="291" r:id="rId30"/>
    <p:sldId id="295" r:id="rId31"/>
    <p:sldId id="294" r:id="rId32"/>
    <p:sldId id="292" r:id="rId33"/>
    <p:sldId id="293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ß, Alfons" initials="WA" lastIdx="1" clrIdx="0">
    <p:extLst>
      <p:ext uri="{19B8F6BF-5375-455C-9EA6-DF929625EA0E}">
        <p15:presenceInfo xmlns:p15="http://schemas.microsoft.com/office/powerpoint/2012/main" userId="S-1-5-21-2313758842-3289479874-2677652465-25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4AC2"/>
    <a:srgbClr val="C7459C"/>
    <a:srgbClr val="C55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6" autoAdjust="0"/>
    <p:restoredTop sz="94607" autoAdjust="0"/>
  </p:normalViewPr>
  <p:slideViewPr>
    <p:cSldViewPr snapToGrid="0">
      <p:cViewPr varScale="1">
        <p:scale>
          <a:sx n="103" d="100"/>
          <a:sy n="103" d="100"/>
        </p:scale>
        <p:origin x="101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8.xml"/><Relationship Id="rId1" Type="http://schemas.openxmlformats.org/officeDocument/2006/relationships/slide" Target="../slides/slide5.xml"/><Relationship Id="rId5" Type="http://schemas.openxmlformats.org/officeDocument/2006/relationships/slide" Target="../slides/slide12.xml"/><Relationship Id="rId4" Type="http://schemas.openxmlformats.org/officeDocument/2006/relationships/slide" Target="../slides/slide10.xml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3EC1E7C6-B186-4F03-8AF8-9E004DCC6304}" type="presOf" srcId="{3391DBED-E919-41A6-8979-9DB2444F9764}" destId="{3761017F-235B-4BD4-9159-F9762C512D5D}" srcOrd="0" destOrd="0" presId="urn:microsoft.com/office/officeart/2005/8/layout/lProcess3"/>
    <dgm:cxn modelId="{C39DEBBA-AE02-4C0D-90E6-F9464167CA9D}" type="presOf" srcId="{F4BA8958-B708-4874-8C1A-A36FFE6773BE}" destId="{9044BD5D-D305-4641-8677-46679CDC8D42}" srcOrd="0" destOrd="0" presId="urn:microsoft.com/office/officeart/2005/8/layout/lProcess3"/>
    <dgm:cxn modelId="{BCC3B3C1-520D-4C1F-A03C-75DD9FD9B757}" type="presParOf" srcId="{3761017F-235B-4BD4-9159-F9762C512D5D}" destId="{54E5AF7B-58EC-4847-B367-D641C17B559B}" srcOrd="0" destOrd="0" presId="urn:microsoft.com/office/officeart/2005/8/layout/lProcess3"/>
    <dgm:cxn modelId="{EF8663E4-6733-48D8-9A56-9CF73BAF5EBA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7015C35A-177B-4662-A45B-C8BAFC0E1B6C}" type="presOf" srcId="{F4BA8958-B708-4874-8C1A-A36FFE6773BE}" destId="{9044BD5D-D305-4641-8677-46679CDC8D42}" srcOrd="0" destOrd="0" presId="urn:microsoft.com/office/officeart/2005/8/layout/lProcess3"/>
    <dgm:cxn modelId="{39F85C2A-E5FE-479F-A7BF-336074858382}" type="presOf" srcId="{3391DBED-E919-41A6-8979-9DB2444F9764}" destId="{3761017F-235B-4BD4-9159-F9762C512D5D}" srcOrd="0" destOrd="0" presId="urn:microsoft.com/office/officeart/2005/8/layout/lProcess3"/>
    <dgm:cxn modelId="{435800CC-C677-473D-AA63-91C2BF16B0D3}" type="presParOf" srcId="{3761017F-235B-4BD4-9159-F9762C512D5D}" destId="{54E5AF7B-58EC-4847-B367-D641C17B559B}" srcOrd="0" destOrd="0" presId="urn:microsoft.com/office/officeart/2005/8/layout/lProcess3"/>
    <dgm:cxn modelId="{E603544C-D9AF-47CD-838C-13312D4E36E5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C04E24-765A-4377-85E6-9512C3B5E40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072D6CA-FFAA-43F5-BE2D-2B9A603DBD05}">
      <dgm:prSet phldrT="[Text]"/>
      <dgm:spPr/>
      <dgm:t>
        <a:bodyPr/>
        <a:lstStyle/>
        <a:p>
          <a:r>
            <a:rPr lang="de-DE" dirty="0" smtClean="0"/>
            <a:t>Metalltechnik</a:t>
          </a:r>
          <a:endParaRPr lang="de-DE" dirty="0"/>
        </a:p>
      </dgm:t>
    </dgm:pt>
    <dgm:pt modelId="{CB616AEE-3F6F-444B-B6B7-2677EBBB56CC}" type="parTrans" cxnId="{4D409AEC-8398-4B70-A93C-E946E496FFE5}">
      <dgm:prSet/>
      <dgm:spPr/>
      <dgm:t>
        <a:bodyPr/>
        <a:lstStyle/>
        <a:p>
          <a:endParaRPr lang="de-DE"/>
        </a:p>
      </dgm:t>
    </dgm:pt>
    <dgm:pt modelId="{A49BEB4C-D89D-42AB-8E08-5EBA814E3A05}" type="sibTrans" cxnId="{4D409AEC-8398-4B70-A93C-E946E496FFE5}">
      <dgm:prSet/>
      <dgm:spPr/>
      <dgm:t>
        <a:bodyPr/>
        <a:lstStyle/>
        <a:p>
          <a:endParaRPr lang="de-DE"/>
        </a:p>
      </dgm:t>
    </dgm:pt>
    <dgm:pt modelId="{74A524F7-9BAA-4876-96C4-0373AB6DBC1F}">
      <dgm:prSet phldrT="[Text]"/>
      <dgm:spPr/>
      <dgm:t>
        <a:bodyPr/>
        <a:lstStyle/>
        <a:p>
          <a:r>
            <a:rPr lang="de-DE" dirty="0" smtClean="0"/>
            <a:t>Elektrotechnik</a:t>
          </a:r>
          <a:endParaRPr lang="de-DE" dirty="0"/>
        </a:p>
      </dgm:t>
    </dgm:pt>
    <dgm:pt modelId="{858A23A3-03E3-4810-AED6-541D1EF7AB61}" type="parTrans" cxnId="{454047A7-7FC1-46E2-96AA-17DFF516F4D9}">
      <dgm:prSet/>
      <dgm:spPr/>
      <dgm:t>
        <a:bodyPr/>
        <a:lstStyle/>
        <a:p>
          <a:endParaRPr lang="de-DE"/>
        </a:p>
      </dgm:t>
    </dgm:pt>
    <dgm:pt modelId="{454BDC96-3888-4A84-A1B2-60588BB04882}" type="sibTrans" cxnId="{454047A7-7FC1-46E2-96AA-17DFF516F4D9}">
      <dgm:prSet/>
      <dgm:spPr/>
      <dgm:t>
        <a:bodyPr/>
        <a:lstStyle/>
        <a:p>
          <a:endParaRPr lang="de-DE"/>
        </a:p>
      </dgm:t>
    </dgm:pt>
    <dgm:pt modelId="{362E67BD-807C-491B-B862-66792BEBECE1}">
      <dgm:prSet phldrT="[Text]"/>
      <dgm:spPr/>
      <dgm:t>
        <a:bodyPr/>
        <a:lstStyle/>
        <a:p>
          <a:r>
            <a:rPr lang="de-DE" dirty="0" smtClean="0"/>
            <a:t>Gestaltungs- und Medientechnik</a:t>
          </a:r>
          <a:endParaRPr lang="de-DE" dirty="0"/>
        </a:p>
      </dgm:t>
    </dgm:pt>
    <dgm:pt modelId="{47BF1250-BE47-424F-B13B-E9C1E16ED421}" type="parTrans" cxnId="{3A80F64A-66C8-408B-9F3E-422B019F71B8}">
      <dgm:prSet/>
      <dgm:spPr/>
      <dgm:t>
        <a:bodyPr/>
        <a:lstStyle/>
        <a:p>
          <a:endParaRPr lang="de-DE"/>
        </a:p>
      </dgm:t>
    </dgm:pt>
    <dgm:pt modelId="{8A37BED0-3951-48CB-8543-4B179BC30D5B}" type="sibTrans" cxnId="{3A80F64A-66C8-408B-9F3E-422B019F71B8}">
      <dgm:prSet/>
      <dgm:spPr/>
      <dgm:t>
        <a:bodyPr/>
        <a:lstStyle/>
        <a:p>
          <a:endParaRPr lang="de-DE"/>
        </a:p>
      </dgm:t>
    </dgm:pt>
    <dgm:pt modelId="{29B9CBBD-3CFC-447E-BDC4-C1C237BC867E}">
      <dgm:prSet phldrT="[Text]"/>
      <dgm:spPr/>
      <dgm:t>
        <a:bodyPr/>
        <a:lstStyle/>
        <a:p>
          <a:r>
            <a:rPr lang="de-DE" dirty="0" smtClean="0"/>
            <a:t>Bautechnik</a:t>
          </a:r>
          <a:endParaRPr lang="de-DE" dirty="0"/>
        </a:p>
      </dgm:t>
    </dgm:pt>
    <dgm:pt modelId="{EAC54630-DCE2-485F-A805-EA30B7737AC0}" type="parTrans" cxnId="{D1EBA926-5D72-4D7A-B7CC-805B06437A2A}">
      <dgm:prSet/>
      <dgm:spPr/>
      <dgm:t>
        <a:bodyPr/>
        <a:lstStyle/>
        <a:p>
          <a:endParaRPr lang="de-DE"/>
        </a:p>
      </dgm:t>
    </dgm:pt>
    <dgm:pt modelId="{469F13E1-69E6-4225-A85A-7CB5809756DE}" type="sibTrans" cxnId="{D1EBA926-5D72-4D7A-B7CC-805B06437A2A}">
      <dgm:prSet/>
      <dgm:spPr/>
      <dgm:t>
        <a:bodyPr/>
        <a:lstStyle/>
        <a:p>
          <a:endParaRPr lang="de-DE"/>
        </a:p>
      </dgm:t>
    </dgm:pt>
    <dgm:pt modelId="{7D968844-C88D-43A7-97F3-CE68C015365A}" type="pres">
      <dgm:prSet presAssocID="{7AC04E24-765A-4377-85E6-9512C3B5E4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C772840D-ECF4-4E88-A42D-4C0E36FEB76B}" type="pres">
      <dgm:prSet presAssocID="{1072D6CA-FFAA-43F5-BE2D-2B9A603DBD05}" presName="compNode" presStyleCnt="0"/>
      <dgm:spPr/>
    </dgm:pt>
    <dgm:pt modelId="{A012F5B0-2AB1-47E1-B6AE-5C65E795189C}" type="pres">
      <dgm:prSet presAssocID="{1072D6CA-FFAA-43F5-BE2D-2B9A603DBD05}" presName="pictRect" presStyleLbl="node1" presStyleIdx="0" presStyleCnt="4" custLinFactNeighborY="50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C51737-67B7-4704-AD87-12FC4992C5B4}" type="pres">
      <dgm:prSet presAssocID="{1072D6CA-FFAA-43F5-BE2D-2B9A603DBD05}" presName="textRect" presStyleLbl="revTx" presStyleIdx="0" presStyleCnt="4" custLinFactNeighborY="94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B54D622-4071-40AB-9756-041F53784C09}" type="pres">
      <dgm:prSet presAssocID="{A49BEB4C-D89D-42AB-8E08-5EBA814E3A05}" presName="sibTrans" presStyleLbl="sibTrans2D1" presStyleIdx="0" presStyleCnt="0"/>
      <dgm:spPr/>
      <dgm:t>
        <a:bodyPr/>
        <a:lstStyle/>
        <a:p>
          <a:endParaRPr lang="de-DE"/>
        </a:p>
      </dgm:t>
    </dgm:pt>
    <dgm:pt modelId="{A6A0C6E1-D7AA-49CD-A4C5-93C97A5B4CCF}" type="pres">
      <dgm:prSet presAssocID="{74A524F7-9BAA-4876-96C4-0373AB6DBC1F}" presName="compNode" presStyleCnt="0"/>
      <dgm:spPr/>
    </dgm:pt>
    <dgm:pt modelId="{6B2E7E09-38CF-4D01-A2F0-E9B78DD9AC42}" type="pres">
      <dgm:prSet presAssocID="{74A524F7-9BAA-4876-96C4-0373AB6DBC1F}" presName="pictRect" presStyleLbl="node1" presStyleIdx="1" presStyleCnt="4" custLinFactNeighborX="79171" custLinFactNeighborY="549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0B9F564-D312-4F93-9D07-51DEFF05C575}" type="pres">
      <dgm:prSet presAssocID="{74A524F7-9BAA-4876-96C4-0373AB6DBC1F}" presName="textRect" presStyleLbl="revTx" presStyleIdx="1" presStyleCnt="4" custLinFactNeighborX="78125" custLinFactNeighborY="102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7419B5F-CC69-4383-9851-4D6A22E890B3}" type="pres">
      <dgm:prSet presAssocID="{454BDC96-3888-4A84-A1B2-60588BB04882}" presName="sibTrans" presStyleLbl="sibTrans2D1" presStyleIdx="0" presStyleCnt="0"/>
      <dgm:spPr/>
      <dgm:t>
        <a:bodyPr/>
        <a:lstStyle/>
        <a:p>
          <a:endParaRPr lang="de-DE"/>
        </a:p>
      </dgm:t>
    </dgm:pt>
    <dgm:pt modelId="{961FA64E-DB24-4BC1-AEC2-694549EC9196}" type="pres">
      <dgm:prSet presAssocID="{362E67BD-807C-491B-B862-66792BEBECE1}" presName="compNode" presStyleCnt="0"/>
      <dgm:spPr/>
    </dgm:pt>
    <dgm:pt modelId="{CDB39481-5F4A-441F-8AAC-1EB0E6A09DF4}" type="pres">
      <dgm:prSet presAssocID="{362E67BD-807C-491B-B862-66792BEBECE1}" presName="pictRect" presStyleLbl="node1" presStyleIdx="2" presStyleCnt="4" custLinFactY="67686" custLinFactNeighborX="-26632" custLinFactNeighborY="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de-DE"/>
        </a:p>
      </dgm:t>
    </dgm:pt>
    <dgm:pt modelId="{83584F3E-2B37-432F-B115-846ACD2EFFDD}" type="pres">
      <dgm:prSet presAssocID="{362E67BD-807C-491B-B862-66792BEBECE1}" presName="textRect" presStyleLbl="revTx" presStyleIdx="2" presStyleCnt="4" custLinFactX="-100000" custLinFactY="125643" custLinFactNeighborX="-119029" custLinFactNeighborY="2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6169A6-AE41-4813-B270-C1E1DC9736C2}" type="pres">
      <dgm:prSet presAssocID="{8A37BED0-3951-48CB-8543-4B179BC30D5B}" presName="sibTrans" presStyleLbl="sibTrans2D1" presStyleIdx="0" presStyleCnt="0"/>
      <dgm:spPr/>
      <dgm:t>
        <a:bodyPr/>
        <a:lstStyle/>
        <a:p>
          <a:endParaRPr lang="de-DE"/>
        </a:p>
      </dgm:t>
    </dgm:pt>
    <dgm:pt modelId="{FE6F9F37-25D3-480F-A3F3-C13875F5FB3B}" type="pres">
      <dgm:prSet presAssocID="{29B9CBBD-3CFC-447E-BDC4-C1C237BC867E}" presName="compNode" presStyleCnt="0"/>
      <dgm:spPr/>
    </dgm:pt>
    <dgm:pt modelId="{EF0CAECF-F2CF-460C-975D-A43E40D79490}" type="pres">
      <dgm:prSet presAssocID="{29B9CBBD-3CFC-447E-BDC4-C1C237BC867E}" presName="pictRect" presStyleLbl="node1" presStyleIdx="3" presStyleCnt="4" custLinFactX="-10910" custLinFactNeighborX="-100000" custLinFactNeighborY="-219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47899B0-9622-4943-B941-95F9B140F191}" type="pres">
      <dgm:prSet presAssocID="{29B9CBBD-3CFC-447E-BDC4-C1C237BC867E}" presName="textRect" presStyleLbl="revTx" presStyleIdx="3" presStyleCnt="4" custLinFactNeighborX="83373" custLinFactNeighborY="5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1EBA926-5D72-4D7A-B7CC-805B06437A2A}" srcId="{7AC04E24-765A-4377-85E6-9512C3B5E409}" destId="{29B9CBBD-3CFC-447E-BDC4-C1C237BC867E}" srcOrd="3" destOrd="0" parTransId="{EAC54630-DCE2-485F-A805-EA30B7737AC0}" sibTransId="{469F13E1-69E6-4225-A85A-7CB5809756DE}"/>
    <dgm:cxn modelId="{3A80F64A-66C8-408B-9F3E-422B019F71B8}" srcId="{7AC04E24-765A-4377-85E6-9512C3B5E409}" destId="{362E67BD-807C-491B-B862-66792BEBECE1}" srcOrd="2" destOrd="0" parTransId="{47BF1250-BE47-424F-B13B-E9C1E16ED421}" sibTransId="{8A37BED0-3951-48CB-8543-4B179BC30D5B}"/>
    <dgm:cxn modelId="{5D7A85F0-C949-44C5-8A76-545458C86ABD}" type="presOf" srcId="{8A37BED0-3951-48CB-8543-4B179BC30D5B}" destId="{B76169A6-AE41-4813-B270-C1E1DC9736C2}" srcOrd="0" destOrd="0" presId="urn:microsoft.com/office/officeart/2005/8/layout/pList1"/>
    <dgm:cxn modelId="{34A14591-F0F9-4E00-996C-4B7964360495}" type="presOf" srcId="{1072D6CA-FFAA-43F5-BE2D-2B9A603DBD05}" destId="{B7C51737-67B7-4704-AD87-12FC4992C5B4}" srcOrd="0" destOrd="0" presId="urn:microsoft.com/office/officeart/2005/8/layout/pList1"/>
    <dgm:cxn modelId="{E0E8001B-AC53-40DC-9BA7-C2EFAD5410C0}" type="presOf" srcId="{362E67BD-807C-491B-B862-66792BEBECE1}" destId="{83584F3E-2B37-432F-B115-846ACD2EFFDD}" srcOrd="0" destOrd="0" presId="urn:microsoft.com/office/officeart/2005/8/layout/pList1"/>
    <dgm:cxn modelId="{494BB26D-8490-443F-9B1E-C37298247A1D}" type="presOf" srcId="{29B9CBBD-3CFC-447E-BDC4-C1C237BC867E}" destId="{F47899B0-9622-4943-B941-95F9B140F191}" srcOrd="0" destOrd="0" presId="urn:microsoft.com/office/officeart/2005/8/layout/pList1"/>
    <dgm:cxn modelId="{F79FE643-7069-40BE-9181-63A00686E2C6}" type="presOf" srcId="{454BDC96-3888-4A84-A1B2-60588BB04882}" destId="{17419B5F-CC69-4383-9851-4D6A22E890B3}" srcOrd="0" destOrd="0" presId="urn:microsoft.com/office/officeart/2005/8/layout/pList1"/>
    <dgm:cxn modelId="{454047A7-7FC1-46E2-96AA-17DFF516F4D9}" srcId="{7AC04E24-765A-4377-85E6-9512C3B5E409}" destId="{74A524F7-9BAA-4876-96C4-0373AB6DBC1F}" srcOrd="1" destOrd="0" parTransId="{858A23A3-03E3-4810-AED6-541D1EF7AB61}" sibTransId="{454BDC96-3888-4A84-A1B2-60588BB04882}"/>
    <dgm:cxn modelId="{48A5F5B6-0C84-4B87-918A-F8581A1450D6}" type="presOf" srcId="{74A524F7-9BAA-4876-96C4-0373AB6DBC1F}" destId="{80B9F564-D312-4F93-9D07-51DEFF05C575}" srcOrd="0" destOrd="0" presId="urn:microsoft.com/office/officeart/2005/8/layout/pList1"/>
    <dgm:cxn modelId="{B6AE5D25-5CBE-4C36-B5F2-5D58A54EFC0F}" type="presOf" srcId="{7AC04E24-765A-4377-85E6-9512C3B5E409}" destId="{7D968844-C88D-43A7-97F3-CE68C015365A}" srcOrd="0" destOrd="0" presId="urn:microsoft.com/office/officeart/2005/8/layout/pList1"/>
    <dgm:cxn modelId="{4D409AEC-8398-4B70-A93C-E946E496FFE5}" srcId="{7AC04E24-765A-4377-85E6-9512C3B5E409}" destId="{1072D6CA-FFAA-43F5-BE2D-2B9A603DBD05}" srcOrd="0" destOrd="0" parTransId="{CB616AEE-3F6F-444B-B6B7-2677EBBB56CC}" sibTransId="{A49BEB4C-D89D-42AB-8E08-5EBA814E3A05}"/>
    <dgm:cxn modelId="{15FB9FA9-56D3-4846-AA11-E7C35D4527EC}" type="presOf" srcId="{A49BEB4C-D89D-42AB-8E08-5EBA814E3A05}" destId="{FB54D622-4071-40AB-9756-041F53784C09}" srcOrd="0" destOrd="0" presId="urn:microsoft.com/office/officeart/2005/8/layout/pList1"/>
    <dgm:cxn modelId="{FB9A01A9-E9E0-4B9D-865F-226BA0CFF8A2}" type="presParOf" srcId="{7D968844-C88D-43A7-97F3-CE68C015365A}" destId="{C772840D-ECF4-4E88-A42D-4C0E36FEB76B}" srcOrd="0" destOrd="0" presId="urn:microsoft.com/office/officeart/2005/8/layout/pList1"/>
    <dgm:cxn modelId="{D8D3D257-5F32-4BEC-A5EC-D5970CDF3C7F}" type="presParOf" srcId="{C772840D-ECF4-4E88-A42D-4C0E36FEB76B}" destId="{A012F5B0-2AB1-47E1-B6AE-5C65E795189C}" srcOrd="0" destOrd="0" presId="urn:microsoft.com/office/officeart/2005/8/layout/pList1"/>
    <dgm:cxn modelId="{16E1914B-FB75-4485-B259-7C64F778ED50}" type="presParOf" srcId="{C772840D-ECF4-4E88-A42D-4C0E36FEB76B}" destId="{B7C51737-67B7-4704-AD87-12FC4992C5B4}" srcOrd="1" destOrd="0" presId="urn:microsoft.com/office/officeart/2005/8/layout/pList1"/>
    <dgm:cxn modelId="{1251EDCF-8A03-4A76-AFE5-DDC2475617F0}" type="presParOf" srcId="{7D968844-C88D-43A7-97F3-CE68C015365A}" destId="{FB54D622-4071-40AB-9756-041F53784C09}" srcOrd="1" destOrd="0" presId="urn:microsoft.com/office/officeart/2005/8/layout/pList1"/>
    <dgm:cxn modelId="{1676140B-C5EE-4724-BCC9-02B05AD52EFE}" type="presParOf" srcId="{7D968844-C88D-43A7-97F3-CE68C015365A}" destId="{A6A0C6E1-D7AA-49CD-A4C5-93C97A5B4CCF}" srcOrd="2" destOrd="0" presId="urn:microsoft.com/office/officeart/2005/8/layout/pList1"/>
    <dgm:cxn modelId="{0A8C77B7-7F41-4B3A-B9FE-4BC52DAD0504}" type="presParOf" srcId="{A6A0C6E1-D7AA-49CD-A4C5-93C97A5B4CCF}" destId="{6B2E7E09-38CF-4D01-A2F0-E9B78DD9AC42}" srcOrd="0" destOrd="0" presId="urn:microsoft.com/office/officeart/2005/8/layout/pList1"/>
    <dgm:cxn modelId="{44B8F547-1ACF-4F7B-BB2C-FB181F1EDC98}" type="presParOf" srcId="{A6A0C6E1-D7AA-49CD-A4C5-93C97A5B4CCF}" destId="{80B9F564-D312-4F93-9D07-51DEFF05C575}" srcOrd="1" destOrd="0" presId="urn:microsoft.com/office/officeart/2005/8/layout/pList1"/>
    <dgm:cxn modelId="{3C06E316-267E-48F6-B61A-3F482CF78955}" type="presParOf" srcId="{7D968844-C88D-43A7-97F3-CE68C015365A}" destId="{17419B5F-CC69-4383-9851-4D6A22E890B3}" srcOrd="3" destOrd="0" presId="urn:microsoft.com/office/officeart/2005/8/layout/pList1"/>
    <dgm:cxn modelId="{948DADBF-1A1E-4A22-AD49-3F6FE4095D15}" type="presParOf" srcId="{7D968844-C88D-43A7-97F3-CE68C015365A}" destId="{961FA64E-DB24-4BC1-AEC2-694549EC9196}" srcOrd="4" destOrd="0" presId="urn:microsoft.com/office/officeart/2005/8/layout/pList1"/>
    <dgm:cxn modelId="{7FF7C06A-DB70-409F-B14E-CB99ACD6BE9D}" type="presParOf" srcId="{961FA64E-DB24-4BC1-AEC2-694549EC9196}" destId="{CDB39481-5F4A-441F-8AAC-1EB0E6A09DF4}" srcOrd="0" destOrd="0" presId="urn:microsoft.com/office/officeart/2005/8/layout/pList1"/>
    <dgm:cxn modelId="{1DCFCFB3-9DA4-4D47-94F1-5A210A05B168}" type="presParOf" srcId="{961FA64E-DB24-4BC1-AEC2-694549EC9196}" destId="{83584F3E-2B37-432F-B115-846ACD2EFFDD}" srcOrd="1" destOrd="0" presId="urn:microsoft.com/office/officeart/2005/8/layout/pList1"/>
    <dgm:cxn modelId="{0972A893-3643-4E79-89CE-5F818A7F0C0B}" type="presParOf" srcId="{7D968844-C88D-43A7-97F3-CE68C015365A}" destId="{B76169A6-AE41-4813-B270-C1E1DC9736C2}" srcOrd="5" destOrd="0" presId="urn:microsoft.com/office/officeart/2005/8/layout/pList1"/>
    <dgm:cxn modelId="{E4008994-9B6D-4414-8D3F-01AD8C4E5180}" type="presParOf" srcId="{7D968844-C88D-43A7-97F3-CE68C015365A}" destId="{FE6F9F37-25D3-480F-A3F3-C13875F5FB3B}" srcOrd="6" destOrd="0" presId="urn:microsoft.com/office/officeart/2005/8/layout/pList1"/>
    <dgm:cxn modelId="{7194A074-9C1C-4BB0-9A5C-B63C10735BE8}" type="presParOf" srcId="{FE6F9F37-25D3-480F-A3F3-C13875F5FB3B}" destId="{EF0CAECF-F2CF-460C-975D-A43E40D79490}" srcOrd="0" destOrd="0" presId="urn:microsoft.com/office/officeart/2005/8/layout/pList1"/>
    <dgm:cxn modelId="{ED80B045-A44E-45E6-B310-2B5480B942D4}" type="presParOf" srcId="{FE6F9F37-25D3-480F-A3F3-C13875F5FB3B}" destId="{F47899B0-9622-4943-B941-95F9B140F19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2C71FC88-86FE-4CD9-A023-086BED7D4B60}" type="presOf" srcId="{F4BA8958-B708-4874-8C1A-A36FFE6773BE}" destId="{9044BD5D-D305-4641-8677-46679CDC8D42}" srcOrd="0" destOrd="0" presId="urn:microsoft.com/office/officeart/2005/8/layout/lProcess3"/>
    <dgm:cxn modelId="{328D6A94-EAF7-4369-95E0-ABE5D7EA8D54}" type="presOf" srcId="{3391DBED-E919-41A6-8979-9DB2444F9764}" destId="{3761017F-235B-4BD4-9159-F9762C512D5D}" srcOrd="0" destOrd="0" presId="urn:microsoft.com/office/officeart/2005/8/layout/lProcess3"/>
    <dgm:cxn modelId="{4195F6FF-4279-482D-A5E8-20A8C40EF501}" type="presParOf" srcId="{3761017F-235B-4BD4-9159-F9762C512D5D}" destId="{54E5AF7B-58EC-4847-B367-D641C17B559B}" srcOrd="0" destOrd="0" presId="urn:microsoft.com/office/officeart/2005/8/layout/lProcess3"/>
    <dgm:cxn modelId="{8C88B673-9D4A-4CFE-997F-7DDBE68D7919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550D8376-F560-428F-87D0-4D88699CF782}" type="presOf" srcId="{F4BA8958-B708-4874-8C1A-A36FFE6773BE}" destId="{9044BD5D-D305-4641-8677-46679CDC8D42}" srcOrd="0" destOrd="0" presId="urn:microsoft.com/office/officeart/2005/8/layout/lProcess3"/>
    <dgm:cxn modelId="{5A9121C0-28DE-4FD8-8BAE-15FA24454834}" type="presOf" srcId="{3391DBED-E919-41A6-8979-9DB2444F9764}" destId="{3761017F-235B-4BD4-9159-F9762C512D5D}" srcOrd="0" destOrd="0" presId="urn:microsoft.com/office/officeart/2005/8/layout/lProcess3"/>
    <dgm:cxn modelId="{EA6C8A46-07CE-4472-BF12-241A2D756EBD}" type="presParOf" srcId="{3761017F-235B-4BD4-9159-F9762C512D5D}" destId="{54E5AF7B-58EC-4847-B367-D641C17B559B}" srcOrd="0" destOrd="0" presId="urn:microsoft.com/office/officeart/2005/8/layout/lProcess3"/>
    <dgm:cxn modelId="{C2AE578B-FCAC-4BCD-B0A6-77F4EED002C5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FF9DCAB-4743-45A8-8E17-9B0D6C8B166F}" type="presOf" srcId="{F4BA8958-B708-4874-8C1A-A36FFE6773BE}" destId="{9044BD5D-D305-4641-8677-46679CDC8D42}" srcOrd="0" destOrd="0" presId="urn:microsoft.com/office/officeart/2005/8/layout/lProcess3"/>
    <dgm:cxn modelId="{23456741-75C0-4E8E-BC1F-C27B77DAE4D4}" type="presOf" srcId="{3391DBED-E919-41A6-8979-9DB2444F9764}" destId="{3761017F-235B-4BD4-9159-F9762C512D5D}" srcOrd="0" destOrd="0" presId="urn:microsoft.com/office/officeart/2005/8/layout/lProcess3"/>
    <dgm:cxn modelId="{64509264-8B4C-4BBE-83A3-5145382283A5}" type="presParOf" srcId="{3761017F-235B-4BD4-9159-F9762C512D5D}" destId="{54E5AF7B-58EC-4847-B367-D641C17B559B}" srcOrd="0" destOrd="0" presId="urn:microsoft.com/office/officeart/2005/8/layout/lProcess3"/>
    <dgm:cxn modelId="{73F91B64-3EDC-4CD1-8613-4F5D5E1BC40A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950E1FA-D443-46BA-B9FF-3A0A1AE58C0C}" type="presOf" srcId="{3391DBED-E919-41A6-8979-9DB2444F9764}" destId="{3761017F-235B-4BD4-9159-F9762C512D5D}" srcOrd="0" destOrd="0" presId="urn:microsoft.com/office/officeart/2005/8/layout/lProcess3"/>
    <dgm:cxn modelId="{3994F0A9-3B51-46CE-BB01-7EF469C25B48}" type="presOf" srcId="{F4BA8958-B708-4874-8C1A-A36FFE6773BE}" destId="{9044BD5D-D305-4641-8677-46679CDC8D42}" srcOrd="0" destOrd="0" presId="urn:microsoft.com/office/officeart/2005/8/layout/lProcess3"/>
    <dgm:cxn modelId="{292F6586-ACB6-4945-B585-918B5AF7750B}" type="presParOf" srcId="{3761017F-235B-4BD4-9159-F9762C512D5D}" destId="{54E5AF7B-58EC-4847-B367-D641C17B559B}" srcOrd="0" destOrd="0" presId="urn:microsoft.com/office/officeart/2005/8/layout/lProcess3"/>
    <dgm:cxn modelId="{B7EF82D7-99C9-4115-A65C-7620CC76F2DB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FE7B3B25-109D-4C02-AA7C-42DEFB7C2D30}" type="presOf" srcId="{3391DBED-E919-41A6-8979-9DB2444F9764}" destId="{3761017F-235B-4BD4-9159-F9762C512D5D}" srcOrd="0" destOrd="0" presId="urn:microsoft.com/office/officeart/2005/8/layout/lProcess3"/>
    <dgm:cxn modelId="{D4E31948-5DB7-4D9A-9717-9FED87CB5A26}" type="presOf" srcId="{F4BA8958-B708-4874-8C1A-A36FFE6773BE}" destId="{9044BD5D-D305-4641-8677-46679CDC8D42}" srcOrd="0" destOrd="0" presId="urn:microsoft.com/office/officeart/2005/8/layout/lProcess3"/>
    <dgm:cxn modelId="{79288B62-3191-4DC8-AE67-202D6811A049}" type="presParOf" srcId="{3761017F-235B-4BD4-9159-F9762C512D5D}" destId="{54E5AF7B-58EC-4847-B367-D641C17B559B}" srcOrd="0" destOrd="0" presId="urn:microsoft.com/office/officeart/2005/8/layout/lProcess3"/>
    <dgm:cxn modelId="{9B0177A0-59F5-499E-8EEA-4A39922F4C17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7ECE0BD6-E1B2-4161-84F9-9B2E2729E025}" type="presOf" srcId="{F4BA8958-B708-4874-8C1A-A36FFE6773BE}" destId="{9044BD5D-D305-4641-8677-46679CDC8D42}" srcOrd="0" destOrd="0" presId="urn:microsoft.com/office/officeart/2005/8/layout/lProcess3"/>
    <dgm:cxn modelId="{C0ECA13F-FA67-4850-9B21-AFEDC3FA7087}" type="presOf" srcId="{3391DBED-E919-41A6-8979-9DB2444F9764}" destId="{3761017F-235B-4BD4-9159-F9762C512D5D}" srcOrd="0" destOrd="0" presId="urn:microsoft.com/office/officeart/2005/8/layout/lProcess3"/>
    <dgm:cxn modelId="{A3317442-D5EC-4548-8B51-A54B489E5B37}" type="presParOf" srcId="{3761017F-235B-4BD4-9159-F9762C512D5D}" destId="{54E5AF7B-58EC-4847-B367-D641C17B559B}" srcOrd="0" destOrd="0" presId="urn:microsoft.com/office/officeart/2005/8/layout/lProcess3"/>
    <dgm:cxn modelId="{F45128E7-D802-4A39-ACAC-274440EF353A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234F8665-D3E5-4C9D-BB52-23F98D7DB076}" type="presOf" srcId="{3391DBED-E919-41A6-8979-9DB2444F9764}" destId="{3761017F-235B-4BD4-9159-F9762C512D5D}" srcOrd="0" destOrd="0" presId="urn:microsoft.com/office/officeart/2005/8/layout/lProcess3"/>
    <dgm:cxn modelId="{90B70BE3-0E34-43BD-8975-469F9F580737}" type="presOf" srcId="{F4BA8958-B708-4874-8C1A-A36FFE6773BE}" destId="{9044BD5D-D305-4641-8677-46679CDC8D42}" srcOrd="0" destOrd="0" presId="urn:microsoft.com/office/officeart/2005/8/layout/lProcess3"/>
    <dgm:cxn modelId="{22B7A6D6-681D-484E-86D4-350550D351FF}" type="presParOf" srcId="{3761017F-235B-4BD4-9159-F9762C512D5D}" destId="{54E5AF7B-58EC-4847-B367-D641C17B559B}" srcOrd="0" destOrd="0" presId="urn:microsoft.com/office/officeart/2005/8/layout/lProcess3"/>
    <dgm:cxn modelId="{DEFEA372-DF39-4CC4-8667-E7F3B7B76AF0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C86E6771-9DFA-452F-AFB8-DD936658DC75}" type="presOf" srcId="{F4BA8958-B708-4874-8C1A-A36FFE6773BE}" destId="{9044BD5D-D305-4641-8677-46679CDC8D42}" srcOrd="0" destOrd="0" presId="urn:microsoft.com/office/officeart/2005/8/layout/lProcess3"/>
    <dgm:cxn modelId="{05F12E8C-0B27-4624-A558-3B0EF0648A13}" type="presOf" srcId="{3391DBED-E919-41A6-8979-9DB2444F9764}" destId="{3761017F-235B-4BD4-9159-F9762C512D5D}" srcOrd="0" destOrd="0" presId="urn:microsoft.com/office/officeart/2005/8/layout/lProcess3"/>
    <dgm:cxn modelId="{796E9F8C-F8A7-44F0-9472-8C7FB7B48365}" type="presParOf" srcId="{3761017F-235B-4BD4-9159-F9762C512D5D}" destId="{54E5AF7B-58EC-4847-B367-D641C17B559B}" srcOrd="0" destOrd="0" presId="urn:microsoft.com/office/officeart/2005/8/layout/lProcess3"/>
    <dgm:cxn modelId="{FB28A272-118D-4A61-AD68-7630DEDBF26B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E5F46-A41D-44AB-8594-DA335035A26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19A2772-F6C1-4032-BDAE-A774B6082355}">
      <dgm:prSet phldrT="[Text]" custT="1"/>
      <dgm:spPr/>
      <dgm:t>
        <a:bodyPr/>
        <a:lstStyle/>
        <a:p>
          <a:r>
            <a:rPr lang="de-DE" sz="3600" dirty="0" smtClean="0">
              <a:solidFill>
                <a:srgbClr val="FF0000"/>
              </a:solidFill>
              <a:hlinkClick xmlns:r="http://schemas.openxmlformats.org/officeDocument/2006/relationships" r:id="rId1" action="ppaction://hlinksldjump"/>
            </a:rPr>
            <a:t>Ziele/Vorteile</a:t>
          </a:r>
          <a:endParaRPr lang="de-DE" sz="3600" dirty="0">
            <a:solidFill>
              <a:srgbClr val="FF0000"/>
            </a:solidFill>
          </a:endParaRPr>
        </a:p>
      </dgm:t>
    </dgm:pt>
    <dgm:pt modelId="{88314D7D-4D28-4D46-9EFC-D876B0095695}" type="parTrans" cxnId="{9A28F312-C696-4102-9882-001FE6272FC9}">
      <dgm:prSet/>
      <dgm:spPr/>
      <dgm:t>
        <a:bodyPr/>
        <a:lstStyle/>
        <a:p>
          <a:endParaRPr lang="de-DE"/>
        </a:p>
      </dgm:t>
    </dgm:pt>
    <dgm:pt modelId="{516223E3-00BE-47C8-B393-6374A5C1D608}" type="sibTrans" cxnId="{9A28F312-C696-4102-9882-001FE6272FC9}">
      <dgm:prSet/>
      <dgm:spPr/>
      <dgm:t>
        <a:bodyPr/>
        <a:lstStyle/>
        <a:p>
          <a:endParaRPr lang="de-DE"/>
        </a:p>
      </dgm:t>
    </dgm:pt>
    <dgm:pt modelId="{716C409B-28F4-4D0F-9248-556EB5C61E11}">
      <dgm:prSet phldrT="[Text]" custT="1"/>
      <dgm:spPr/>
      <dgm:t>
        <a:bodyPr/>
        <a:lstStyle/>
        <a:p>
          <a:r>
            <a:rPr lang="de-DE" sz="2000" dirty="0" smtClean="0">
              <a:hlinkClick xmlns:r="http://schemas.openxmlformats.org/officeDocument/2006/relationships" r:id="rId2" action="ppaction://hlinksldjump"/>
            </a:rPr>
            <a:t>Aufnahme-</a:t>
          </a:r>
        </a:p>
        <a:p>
          <a:r>
            <a:rPr lang="de-DE" sz="2000" dirty="0" err="1" smtClean="0">
              <a:hlinkClick xmlns:r="http://schemas.openxmlformats.org/officeDocument/2006/relationships" r:id="rId2" action="ppaction://hlinksldjump"/>
            </a:rPr>
            <a:t>voraussetzungen</a:t>
          </a:r>
          <a:endParaRPr lang="de-DE" sz="2000" dirty="0"/>
        </a:p>
      </dgm:t>
    </dgm:pt>
    <dgm:pt modelId="{B54620C1-332A-4F2B-B1CF-304219630BCC}" type="parTrans" cxnId="{A00258E5-BFF3-446B-8F48-D35C9CD44EC1}">
      <dgm:prSet/>
      <dgm:spPr/>
      <dgm:t>
        <a:bodyPr/>
        <a:lstStyle/>
        <a:p>
          <a:endParaRPr lang="de-DE"/>
        </a:p>
      </dgm:t>
    </dgm:pt>
    <dgm:pt modelId="{307200CE-4C2A-43C6-A49A-C70A824722E5}" type="sibTrans" cxnId="{A00258E5-BFF3-446B-8F48-D35C9CD44EC1}">
      <dgm:prSet/>
      <dgm:spPr/>
      <dgm:t>
        <a:bodyPr/>
        <a:lstStyle/>
        <a:p>
          <a:endParaRPr lang="de-DE"/>
        </a:p>
      </dgm:t>
    </dgm:pt>
    <dgm:pt modelId="{DAB7BA69-4140-4EFC-A9F9-7C6CAB5D973E}">
      <dgm:prSet phldrT="[Text]" custT="1"/>
      <dgm:spPr/>
      <dgm:t>
        <a:bodyPr/>
        <a:lstStyle/>
        <a:p>
          <a:r>
            <a:rPr lang="de-DE" sz="2000" dirty="0" smtClean="0">
              <a:hlinkClick xmlns:r="http://schemas.openxmlformats.org/officeDocument/2006/relationships" r:id="rId3" action="ppaction://hlinksldjump"/>
            </a:rPr>
            <a:t>Auswahl-</a:t>
          </a:r>
        </a:p>
        <a:p>
          <a:r>
            <a:rPr lang="de-DE" sz="2000" dirty="0" smtClean="0">
              <a:hlinkClick xmlns:r="http://schemas.openxmlformats.org/officeDocument/2006/relationships" r:id="rId3" action="ppaction://hlinksldjump"/>
            </a:rPr>
            <a:t>verfahren</a:t>
          </a:r>
          <a:endParaRPr lang="de-DE" sz="2000" dirty="0"/>
        </a:p>
      </dgm:t>
    </dgm:pt>
    <dgm:pt modelId="{F1D79329-C6AF-4386-82A1-35709C49C9FB}" type="parTrans" cxnId="{837ACA7D-3880-426D-A651-477A36E7C55F}">
      <dgm:prSet/>
      <dgm:spPr/>
      <dgm:t>
        <a:bodyPr/>
        <a:lstStyle/>
        <a:p>
          <a:endParaRPr lang="de-DE"/>
        </a:p>
      </dgm:t>
    </dgm:pt>
    <dgm:pt modelId="{E4B923F4-2415-41EE-AE30-4FE1E955AB36}" type="sibTrans" cxnId="{837ACA7D-3880-426D-A651-477A36E7C55F}">
      <dgm:prSet/>
      <dgm:spPr/>
      <dgm:t>
        <a:bodyPr/>
        <a:lstStyle/>
        <a:p>
          <a:endParaRPr lang="de-DE"/>
        </a:p>
      </dgm:t>
    </dgm:pt>
    <dgm:pt modelId="{40F1BDB6-0578-488E-A163-2EA7575F93E2}">
      <dgm:prSet phldrT="[Text]" custT="1"/>
      <dgm:spPr/>
      <dgm:t>
        <a:bodyPr/>
        <a:lstStyle/>
        <a:p>
          <a:r>
            <a:rPr lang="de-DE" sz="2000" dirty="0" smtClean="0">
              <a:hlinkClick xmlns:r="http://schemas.openxmlformats.org/officeDocument/2006/relationships" r:id="rId4" action="ppaction://hlinksldjump"/>
            </a:rPr>
            <a:t>Anmelde-</a:t>
          </a:r>
        </a:p>
        <a:p>
          <a:r>
            <a:rPr lang="de-DE" sz="2000" dirty="0" smtClean="0">
              <a:hlinkClick xmlns:r="http://schemas.openxmlformats.org/officeDocument/2006/relationships" r:id="rId4" action="ppaction://hlinksldjump"/>
            </a:rPr>
            <a:t>verfahren</a:t>
          </a:r>
          <a:endParaRPr lang="de-DE" sz="2000" dirty="0" smtClean="0"/>
        </a:p>
      </dgm:t>
    </dgm:pt>
    <dgm:pt modelId="{E2500B24-14E0-4F2F-A3B7-7B769D691B8A}" type="parTrans" cxnId="{0DF06417-C7CF-4B54-8D34-A2956E0F8BBC}">
      <dgm:prSet/>
      <dgm:spPr/>
      <dgm:t>
        <a:bodyPr/>
        <a:lstStyle/>
        <a:p>
          <a:endParaRPr lang="de-DE"/>
        </a:p>
      </dgm:t>
    </dgm:pt>
    <dgm:pt modelId="{55BD4382-4BE7-449D-9EEF-F74B13B42767}" type="sibTrans" cxnId="{0DF06417-C7CF-4B54-8D34-A2956E0F8BBC}">
      <dgm:prSet/>
      <dgm:spPr/>
      <dgm:t>
        <a:bodyPr/>
        <a:lstStyle/>
        <a:p>
          <a:endParaRPr lang="de-DE"/>
        </a:p>
      </dgm:t>
    </dgm:pt>
    <dgm:pt modelId="{4E357655-0EBA-4613-8630-B6AB0BAA8DD0}">
      <dgm:prSet phldrT="[Text]" custT="1"/>
      <dgm:spPr>
        <a:solidFill>
          <a:srgbClr val="C7459C"/>
        </a:solidFill>
      </dgm:spPr>
      <dgm:t>
        <a:bodyPr/>
        <a:lstStyle/>
        <a:p>
          <a:r>
            <a:rPr lang="de-DE" sz="2000" dirty="0" smtClean="0">
              <a:hlinkClick xmlns:r="http://schemas.openxmlformats.org/officeDocument/2006/relationships" r:id="rId5" action="ppaction://hlinksldjump"/>
            </a:rPr>
            <a:t>Unterrichts-organisation</a:t>
          </a:r>
          <a:endParaRPr lang="de-DE" sz="2000" dirty="0" smtClean="0"/>
        </a:p>
      </dgm:t>
    </dgm:pt>
    <dgm:pt modelId="{A96A48F1-89E7-4245-8327-7D4611FA45EA}" type="sibTrans" cxnId="{E585C744-6348-4110-B390-E4BF433D66FF}">
      <dgm:prSet/>
      <dgm:spPr/>
      <dgm:t>
        <a:bodyPr/>
        <a:lstStyle/>
        <a:p>
          <a:endParaRPr lang="de-DE"/>
        </a:p>
      </dgm:t>
    </dgm:pt>
    <dgm:pt modelId="{C66893D7-9472-4BB9-B94F-0C3D32B2F2FB}" type="parTrans" cxnId="{E585C744-6348-4110-B390-E4BF433D66FF}">
      <dgm:prSet/>
      <dgm:spPr/>
      <dgm:t>
        <a:bodyPr/>
        <a:lstStyle/>
        <a:p>
          <a:endParaRPr lang="de-DE"/>
        </a:p>
      </dgm:t>
    </dgm:pt>
    <dgm:pt modelId="{127A81E7-E6A3-4684-911A-C8FC63B934CA}" type="pres">
      <dgm:prSet presAssocID="{2E6E5F46-A41D-44AB-8594-DA335035A26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FEA1DF28-7935-4904-9353-8F677C1614C0}" type="pres">
      <dgm:prSet presAssocID="{719A2772-F6C1-4032-BDAE-A774B6082355}" presName="vertOne" presStyleCnt="0"/>
      <dgm:spPr/>
    </dgm:pt>
    <dgm:pt modelId="{628C5A81-90DE-416B-8CEB-7A96151A8DE8}" type="pres">
      <dgm:prSet presAssocID="{719A2772-F6C1-4032-BDAE-A774B6082355}" presName="txOne" presStyleLbl="node0" presStyleIdx="0" presStyleCnt="1" custLinFactNeighborX="84" custLinFactNeighborY="63543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25A7A7D-366F-441A-93E1-06E359EC8D5A}" type="pres">
      <dgm:prSet presAssocID="{719A2772-F6C1-4032-BDAE-A774B6082355}" presName="parTransOne" presStyleCnt="0"/>
      <dgm:spPr/>
    </dgm:pt>
    <dgm:pt modelId="{3213DC78-7AE3-4130-A10D-79B6CF0A5E4B}" type="pres">
      <dgm:prSet presAssocID="{719A2772-F6C1-4032-BDAE-A774B6082355}" presName="horzOne" presStyleCnt="0"/>
      <dgm:spPr/>
    </dgm:pt>
    <dgm:pt modelId="{B30AF0F3-13BD-4D8E-AEF3-38B9BFF38BCD}" type="pres">
      <dgm:prSet presAssocID="{716C409B-28F4-4D0F-9248-556EB5C61E11}" presName="vertTwo" presStyleCnt="0"/>
      <dgm:spPr/>
    </dgm:pt>
    <dgm:pt modelId="{558B5209-D59B-455C-BD61-5F199AED4455}" type="pres">
      <dgm:prSet presAssocID="{716C409B-28F4-4D0F-9248-556EB5C61E11}" presName="txTwo" presStyleLbl="node2" presStyleIdx="0" presStyleCnt="2" custScaleX="47991" custLinFactY="95639" custLinFactNeighborX="-25765" custLinFactNeighborY="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4197E947-240C-474A-8ACB-18E689D385B7}" type="pres">
      <dgm:prSet presAssocID="{716C409B-28F4-4D0F-9248-556EB5C61E11}" presName="parTransTwo" presStyleCnt="0"/>
      <dgm:spPr/>
    </dgm:pt>
    <dgm:pt modelId="{AC63497F-7D64-4422-8C0B-1B85D98035F3}" type="pres">
      <dgm:prSet presAssocID="{716C409B-28F4-4D0F-9248-556EB5C61E11}" presName="horzTwo" presStyleCnt="0"/>
      <dgm:spPr/>
    </dgm:pt>
    <dgm:pt modelId="{599C2824-A957-4874-8403-C03B22BA3F5C}" type="pres">
      <dgm:prSet presAssocID="{DAB7BA69-4140-4EFC-A9F9-7C6CAB5D973E}" presName="vertThree" presStyleCnt="0"/>
      <dgm:spPr/>
    </dgm:pt>
    <dgm:pt modelId="{E443EC1A-0D01-4022-9CF1-0FF7638C2785}" type="pres">
      <dgm:prSet presAssocID="{DAB7BA69-4140-4EFC-A9F9-7C6CAB5D973E}" presName="txThree" presStyleLbl="node3" presStyleIdx="0" presStyleCnt="2" custLinFactX="100000" custLinFactNeighborX="111415" custLinFactNeighborY="-414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F1B2EBF-3DCC-46FC-BB7D-5928E427B50F}" type="pres">
      <dgm:prSet presAssocID="{DAB7BA69-4140-4EFC-A9F9-7C6CAB5D973E}" presName="horzThree" presStyleCnt="0"/>
      <dgm:spPr/>
    </dgm:pt>
    <dgm:pt modelId="{132AC6D6-D83F-4991-A579-FECBF011381E}" type="pres">
      <dgm:prSet presAssocID="{E4B923F4-2415-41EE-AE30-4FE1E955AB36}" presName="sibSpaceThree" presStyleCnt="0"/>
      <dgm:spPr/>
    </dgm:pt>
    <dgm:pt modelId="{361E2A3B-B551-4D39-88FD-52F703906C9D}" type="pres">
      <dgm:prSet presAssocID="{4E357655-0EBA-4613-8630-B6AB0BAA8DD0}" presName="vertThree" presStyleCnt="0"/>
      <dgm:spPr/>
    </dgm:pt>
    <dgm:pt modelId="{E860A65E-E0F4-49D4-849E-FE95899E5B0E}" type="pres">
      <dgm:prSet presAssocID="{4E357655-0EBA-4613-8630-B6AB0BAA8DD0}" presName="txThree" presStyleLbl="node3" presStyleIdx="1" presStyleCnt="2" custLinFactY="-8315" custLinFactNeighborX="2364" custLinFactNeighborY="-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58EA1657-75C4-4350-9BC3-4B6256CDF461}" type="pres">
      <dgm:prSet presAssocID="{4E357655-0EBA-4613-8630-B6AB0BAA8DD0}" presName="horzThree" presStyleCnt="0"/>
      <dgm:spPr/>
    </dgm:pt>
    <dgm:pt modelId="{6B81912F-5C16-4EEA-BB37-4167C1302067}" type="pres">
      <dgm:prSet presAssocID="{307200CE-4C2A-43C6-A49A-C70A824722E5}" presName="sibSpaceTwo" presStyleCnt="0"/>
      <dgm:spPr/>
    </dgm:pt>
    <dgm:pt modelId="{326FB23B-63B3-4F78-A3B5-C13B57A4430E}" type="pres">
      <dgm:prSet presAssocID="{40F1BDB6-0578-488E-A163-2EA7575F93E2}" presName="vertTwo" presStyleCnt="0"/>
      <dgm:spPr/>
    </dgm:pt>
    <dgm:pt modelId="{2D65E490-B77C-4B70-8B92-D05FA6CB4A29}" type="pres">
      <dgm:prSet presAssocID="{40F1BDB6-0578-488E-A163-2EA7575F93E2}" presName="txTwo" presStyleLbl="node2" presStyleIdx="1" presStyleCnt="2" custLinFactX="-6036" custLinFactY="7004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1F27F966-F511-4A97-90CD-AF37C909CA7F}" type="pres">
      <dgm:prSet presAssocID="{40F1BDB6-0578-488E-A163-2EA7575F93E2}" presName="horzTwo" presStyleCnt="0"/>
      <dgm:spPr/>
    </dgm:pt>
  </dgm:ptLst>
  <dgm:cxnLst>
    <dgm:cxn modelId="{0DF06417-C7CF-4B54-8D34-A2956E0F8BBC}" srcId="{719A2772-F6C1-4032-BDAE-A774B6082355}" destId="{40F1BDB6-0578-488E-A163-2EA7575F93E2}" srcOrd="1" destOrd="0" parTransId="{E2500B24-14E0-4F2F-A3B7-7B769D691B8A}" sibTransId="{55BD4382-4BE7-449D-9EEF-F74B13B42767}"/>
    <dgm:cxn modelId="{18FF4589-26B5-4C47-9069-D95A2789D3AB}" type="presOf" srcId="{40F1BDB6-0578-488E-A163-2EA7575F93E2}" destId="{2D65E490-B77C-4B70-8B92-D05FA6CB4A29}" srcOrd="0" destOrd="0" presId="urn:microsoft.com/office/officeart/2005/8/layout/hierarchy4"/>
    <dgm:cxn modelId="{A52F9BBE-5055-4483-A298-776660BDF514}" type="presOf" srcId="{2E6E5F46-A41D-44AB-8594-DA335035A261}" destId="{127A81E7-E6A3-4684-911A-C8FC63B934CA}" srcOrd="0" destOrd="0" presId="urn:microsoft.com/office/officeart/2005/8/layout/hierarchy4"/>
    <dgm:cxn modelId="{837ACA7D-3880-426D-A651-477A36E7C55F}" srcId="{716C409B-28F4-4D0F-9248-556EB5C61E11}" destId="{DAB7BA69-4140-4EFC-A9F9-7C6CAB5D973E}" srcOrd="0" destOrd="0" parTransId="{F1D79329-C6AF-4386-82A1-35709C49C9FB}" sibTransId="{E4B923F4-2415-41EE-AE30-4FE1E955AB36}"/>
    <dgm:cxn modelId="{A00258E5-BFF3-446B-8F48-D35C9CD44EC1}" srcId="{719A2772-F6C1-4032-BDAE-A774B6082355}" destId="{716C409B-28F4-4D0F-9248-556EB5C61E11}" srcOrd="0" destOrd="0" parTransId="{B54620C1-332A-4F2B-B1CF-304219630BCC}" sibTransId="{307200CE-4C2A-43C6-A49A-C70A824722E5}"/>
    <dgm:cxn modelId="{69470D24-270F-4E9A-82F3-F7D0A2F109A7}" type="presOf" srcId="{716C409B-28F4-4D0F-9248-556EB5C61E11}" destId="{558B5209-D59B-455C-BD61-5F199AED4455}" srcOrd="0" destOrd="0" presId="urn:microsoft.com/office/officeart/2005/8/layout/hierarchy4"/>
    <dgm:cxn modelId="{1B1BDE20-302B-4C1C-A319-32233AAB0DEA}" type="presOf" srcId="{719A2772-F6C1-4032-BDAE-A774B6082355}" destId="{628C5A81-90DE-416B-8CEB-7A96151A8DE8}" srcOrd="0" destOrd="0" presId="urn:microsoft.com/office/officeart/2005/8/layout/hierarchy4"/>
    <dgm:cxn modelId="{85424DEA-8ECB-4413-BB26-CFD1E5AEF329}" type="presOf" srcId="{DAB7BA69-4140-4EFC-A9F9-7C6CAB5D973E}" destId="{E443EC1A-0D01-4022-9CF1-0FF7638C2785}" srcOrd="0" destOrd="0" presId="urn:microsoft.com/office/officeart/2005/8/layout/hierarchy4"/>
    <dgm:cxn modelId="{D400D431-8C13-4E88-89D3-952C0E7F5BBB}" type="presOf" srcId="{4E357655-0EBA-4613-8630-B6AB0BAA8DD0}" destId="{E860A65E-E0F4-49D4-849E-FE95899E5B0E}" srcOrd="0" destOrd="0" presId="urn:microsoft.com/office/officeart/2005/8/layout/hierarchy4"/>
    <dgm:cxn modelId="{E585C744-6348-4110-B390-E4BF433D66FF}" srcId="{716C409B-28F4-4D0F-9248-556EB5C61E11}" destId="{4E357655-0EBA-4613-8630-B6AB0BAA8DD0}" srcOrd="1" destOrd="0" parTransId="{C66893D7-9472-4BB9-B94F-0C3D32B2F2FB}" sibTransId="{A96A48F1-89E7-4245-8327-7D4611FA45EA}"/>
    <dgm:cxn modelId="{9A28F312-C696-4102-9882-001FE6272FC9}" srcId="{2E6E5F46-A41D-44AB-8594-DA335035A261}" destId="{719A2772-F6C1-4032-BDAE-A774B6082355}" srcOrd="0" destOrd="0" parTransId="{88314D7D-4D28-4D46-9EFC-D876B0095695}" sibTransId="{516223E3-00BE-47C8-B393-6374A5C1D608}"/>
    <dgm:cxn modelId="{46E38A22-D6EB-40F6-BF1E-D3713D0111B5}" type="presParOf" srcId="{127A81E7-E6A3-4684-911A-C8FC63B934CA}" destId="{FEA1DF28-7935-4904-9353-8F677C1614C0}" srcOrd="0" destOrd="0" presId="urn:microsoft.com/office/officeart/2005/8/layout/hierarchy4"/>
    <dgm:cxn modelId="{2AE70519-1A92-447A-A52B-3DD7A63C62ED}" type="presParOf" srcId="{FEA1DF28-7935-4904-9353-8F677C1614C0}" destId="{628C5A81-90DE-416B-8CEB-7A96151A8DE8}" srcOrd="0" destOrd="0" presId="urn:microsoft.com/office/officeart/2005/8/layout/hierarchy4"/>
    <dgm:cxn modelId="{97F57F70-6BD5-4828-8734-40A4F709FCBB}" type="presParOf" srcId="{FEA1DF28-7935-4904-9353-8F677C1614C0}" destId="{225A7A7D-366F-441A-93E1-06E359EC8D5A}" srcOrd="1" destOrd="0" presId="urn:microsoft.com/office/officeart/2005/8/layout/hierarchy4"/>
    <dgm:cxn modelId="{6AA2FE7E-A5D5-4826-AA2D-07CD1083A627}" type="presParOf" srcId="{FEA1DF28-7935-4904-9353-8F677C1614C0}" destId="{3213DC78-7AE3-4130-A10D-79B6CF0A5E4B}" srcOrd="2" destOrd="0" presId="urn:microsoft.com/office/officeart/2005/8/layout/hierarchy4"/>
    <dgm:cxn modelId="{E67F10A8-AA6F-4C9D-A9B8-634732A0E54A}" type="presParOf" srcId="{3213DC78-7AE3-4130-A10D-79B6CF0A5E4B}" destId="{B30AF0F3-13BD-4D8E-AEF3-38B9BFF38BCD}" srcOrd="0" destOrd="0" presId="urn:microsoft.com/office/officeart/2005/8/layout/hierarchy4"/>
    <dgm:cxn modelId="{9B790E4A-41FC-41AB-91AB-25BE13B5DEF1}" type="presParOf" srcId="{B30AF0F3-13BD-4D8E-AEF3-38B9BFF38BCD}" destId="{558B5209-D59B-455C-BD61-5F199AED4455}" srcOrd="0" destOrd="0" presId="urn:microsoft.com/office/officeart/2005/8/layout/hierarchy4"/>
    <dgm:cxn modelId="{562CE21A-90C0-4B17-801D-6F5147805A74}" type="presParOf" srcId="{B30AF0F3-13BD-4D8E-AEF3-38B9BFF38BCD}" destId="{4197E947-240C-474A-8ACB-18E689D385B7}" srcOrd="1" destOrd="0" presId="urn:microsoft.com/office/officeart/2005/8/layout/hierarchy4"/>
    <dgm:cxn modelId="{FBC64EEC-0088-4580-B5A8-096342CFC3DD}" type="presParOf" srcId="{B30AF0F3-13BD-4D8E-AEF3-38B9BFF38BCD}" destId="{AC63497F-7D64-4422-8C0B-1B85D98035F3}" srcOrd="2" destOrd="0" presId="urn:microsoft.com/office/officeart/2005/8/layout/hierarchy4"/>
    <dgm:cxn modelId="{03D48469-2AC7-49EE-ABD2-DBCA0ACB1583}" type="presParOf" srcId="{AC63497F-7D64-4422-8C0B-1B85D98035F3}" destId="{599C2824-A957-4874-8403-C03B22BA3F5C}" srcOrd="0" destOrd="0" presId="urn:microsoft.com/office/officeart/2005/8/layout/hierarchy4"/>
    <dgm:cxn modelId="{61FC6FA8-06A2-4326-A77E-922E75156ED7}" type="presParOf" srcId="{599C2824-A957-4874-8403-C03B22BA3F5C}" destId="{E443EC1A-0D01-4022-9CF1-0FF7638C2785}" srcOrd="0" destOrd="0" presId="urn:microsoft.com/office/officeart/2005/8/layout/hierarchy4"/>
    <dgm:cxn modelId="{84D673CC-46DE-4DF0-89EB-FA33C64DEB92}" type="presParOf" srcId="{599C2824-A957-4874-8403-C03B22BA3F5C}" destId="{8F1B2EBF-3DCC-46FC-BB7D-5928E427B50F}" srcOrd="1" destOrd="0" presId="urn:microsoft.com/office/officeart/2005/8/layout/hierarchy4"/>
    <dgm:cxn modelId="{F7D598D5-A558-4313-960D-2A6FA8BD2B56}" type="presParOf" srcId="{AC63497F-7D64-4422-8C0B-1B85D98035F3}" destId="{132AC6D6-D83F-4991-A579-FECBF011381E}" srcOrd="1" destOrd="0" presId="urn:microsoft.com/office/officeart/2005/8/layout/hierarchy4"/>
    <dgm:cxn modelId="{278F35C0-1D89-4677-94FE-5B1717933634}" type="presParOf" srcId="{AC63497F-7D64-4422-8C0B-1B85D98035F3}" destId="{361E2A3B-B551-4D39-88FD-52F703906C9D}" srcOrd="2" destOrd="0" presId="urn:microsoft.com/office/officeart/2005/8/layout/hierarchy4"/>
    <dgm:cxn modelId="{620CB742-C69E-4FBD-9014-45E0C58A567C}" type="presParOf" srcId="{361E2A3B-B551-4D39-88FD-52F703906C9D}" destId="{E860A65E-E0F4-49D4-849E-FE95899E5B0E}" srcOrd="0" destOrd="0" presId="urn:microsoft.com/office/officeart/2005/8/layout/hierarchy4"/>
    <dgm:cxn modelId="{E480183B-267B-49F0-8AE0-FA41886D1C94}" type="presParOf" srcId="{361E2A3B-B551-4D39-88FD-52F703906C9D}" destId="{58EA1657-75C4-4350-9BC3-4B6256CDF461}" srcOrd="1" destOrd="0" presId="urn:microsoft.com/office/officeart/2005/8/layout/hierarchy4"/>
    <dgm:cxn modelId="{179CC101-90A5-4DB8-A0E0-BE6126D1F54F}" type="presParOf" srcId="{3213DC78-7AE3-4130-A10D-79B6CF0A5E4B}" destId="{6B81912F-5C16-4EEA-BB37-4167C1302067}" srcOrd="1" destOrd="0" presId="urn:microsoft.com/office/officeart/2005/8/layout/hierarchy4"/>
    <dgm:cxn modelId="{9D37C8CC-039E-4A66-8559-1FDC3401D919}" type="presParOf" srcId="{3213DC78-7AE3-4130-A10D-79B6CF0A5E4B}" destId="{326FB23B-63B3-4F78-A3B5-C13B57A4430E}" srcOrd="2" destOrd="0" presId="urn:microsoft.com/office/officeart/2005/8/layout/hierarchy4"/>
    <dgm:cxn modelId="{14333193-F382-4D31-B4DA-8C3EFE156E36}" type="presParOf" srcId="{326FB23B-63B3-4F78-A3B5-C13B57A4430E}" destId="{2D65E490-B77C-4B70-8B92-D05FA6CB4A29}" srcOrd="0" destOrd="0" presId="urn:microsoft.com/office/officeart/2005/8/layout/hierarchy4"/>
    <dgm:cxn modelId="{17609153-9973-48F2-9A25-74666D1CD944}" type="presParOf" srcId="{326FB23B-63B3-4F78-A3B5-C13B57A4430E}" destId="{1F27F966-F511-4A97-90CD-AF37C909CA7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53E01A27-3834-493B-86B8-E2EECECD4F4B}" type="presOf" srcId="{3391DBED-E919-41A6-8979-9DB2444F9764}" destId="{3761017F-235B-4BD4-9159-F9762C512D5D}" srcOrd="0" destOrd="0" presId="urn:microsoft.com/office/officeart/2005/8/layout/lProcess3"/>
    <dgm:cxn modelId="{B982155A-404E-4BEE-9855-5AF8E21694EE}" type="presOf" srcId="{F4BA8958-B708-4874-8C1A-A36FFE6773BE}" destId="{9044BD5D-D305-4641-8677-46679CDC8D42}" srcOrd="0" destOrd="0" presId="urn:microsoft.com/office/officeart/2005/8/layout/lProcess3"/>
    <dgm:cxn modelId="{06F95EB1-7259-4E1E-AEF2-BF2DF86A0588}" type="presParOf" srcId="{3761017F-235B-4BD4-9159-F9762C512D5D}" destId="{54E5AF7B-58EC-4847-B367-D641C17B559B}" srcOrd="0" destOrd="0" presId="urn:microsoft.com/office/officeart/2005/8/layout/lProcess3"/>
    <dgm:cxn modelId="{B4C374CE-8CED-42A3-A534-F1C2FA69722B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3F4BE67F-3FD7-4D32-9D7E-EC1A48C8E0E5}" type="presOf" srcId="{F4BA8958-B708-4874-8C1A-A36FFE6773BE}" destId="{9044BD5D-D305-4641-8677-46679CDC8D42}" srcOrd="0" destOrd="0" presId="urn:microsoft.com/office/officeart/2005/8/layout/lProcess3"/>
    <dgm:cxn modelId="{AEC69A0F-32C2-43C8-AB28-145F5C263479}" type="presOf" srcId="{3391DBED-E919-41A6-8979-9DB2444F9764}" destId="{3761017F-235B-4BD4-9159-F9762C512D5D}" srcOrd="0" destOrd="0" presId="urn:microsoft.com/office/officeart/2005/8/layout/lProcess3"/>
    <dgm:cxn modelId="{65F66435-2441-4675-B2C2-09EECF44EC58}" type="presParOf" srcId="{3761017F-235B-4BD4-9159-F9762C512D5D}" destId="{54E5AF7B-58EC-4847-B367-D641C17B559B}" srcOrd="0" destOrd="0" presId="urn:microsoft.com/office/officeart/2005/8/layout/lProcess3"/>
    <dgm:cxn modelId="{ED209F38-80AA-4882-92B4-7BA8D448607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97BD4422-61E2-407B-977A-8959DF07A22D}" type="presOf" srcId="{F4BA8958-B708-4874-8C1A-A36FFE6773BE}" destId="{9044BD5D-D305-4641-8677-46679CDC8D42}" srcOrd="0" destOrd="0" presId="urn:microsoft.com/office/officeart/2005/8/layout/lProcess3"/>
    <dgm:cxn modelId="{964ED745-A2A6-4203-951C-81A906E1749D}" type="presOf" srcId="{3391DBED-E919-41A6-8979-9DB2444F9764}" destId="{3761017F-235B-4BD4-9159-F9762C512D5D}" srcOrd="0" destOrd="0" presId="urn:microsoft.com/office/officeart/2005/8/layout/lProcess3"/>
    <dgm:cxn modelId="{C9293276-5165-4486-9028-E9EE2A6FD5A0}" type="presParOf" srcId="{3761017F-235B-4BD4-9159-F9762C512D5D}" destId="{54E5AF7B-58EC-4847-B367-D641C17B559B}" srcOrd="0" destOrd="0" presId="urn:microsoft.com/office/officeart/2005/8/layout/lProcess3"/>
    <dgm:cxn modelId="{F7AFD828-B184-4A86-83A2-968DC72D5FF0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0627327D-9072-4371-BA33-032CB29F9495}" type="presOf" srcId="{F4BA8958-B708-4874-8C1A-A36FFE6773BE}" destId="{9044BD5D-D305-4641-8677-46679CDC8D42}" srcOrd="0" destOrd="0" presId="urn:microsoft.com/office/officeart/2005/8/layout/lProcess3"/>
    <dgm:cxn modelId="{C3BA7162-79FA-42BC-8EB8-3E72D95697D9}" type="presOf" srcId="{3391DBED-E919-41A6-8979-9DB2444F9764}" destId="{3761017F-235B-4BD4-9159-F9762C512D5D}" srcOrd="0" destOrd="0" presId="urn:microsoft.com/office/officeart/2005/8/layout/lProcess3"/>
    <dgm:cxn modelId="{94341061-DE3A-41F3-89CE-2AF294B0C9A7}" type="presParOf" srcId="{3761017F-235B-4BD4-9159-F9762C512D5D}" destId="{54E5AF7B-58EC-4847-B367-D641C17B559B}" srcOrd="0" destOrd="0" presId="urn:microsoft.com/office/officeart/2005/8/layout/lProcess3"/>
    <dgm:cxn modelId="{B43B2BA9-2725-47A8-BD66-995C96C4AD18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1D20B32-5DA9-4BB4-BD11-2D941C83D67A}" type="presOf" srcId="{F4BA8958-B708-4874-8C1A-A36FFE6773BE}" destId="{9044BD5D-D305-4641-8677-46679CDC8D42}" srcOrd="0" destOrd="0" presId="urn:microsoft.com/office/officeart/2005/8/layout/lProcess3"/>
    <dgm:cxn modelId="{413DAFDD-77CD-43A0-A47B-5A94EAE86A9F}" type="presOf" srcId="{3391DBED-E919-41A6-8979-9DB2444F9764}" destId="{3761017F-235B-4BD4-9159-F9762C512D5D}" srcOrd="0" destOrd="0" presId="urn:microsoft.com/office/officeart/2005/8/layout/lProcess3"/>
    <dgm:cxn modelId="{0132D473-3324-483E-8582-663D753F5A1E}" type="presParOf" srcId="{3761017F-235B-4BD4-9159-F9762C512D5D}" destId="{54E5AF7B-58EC-4847-B367-D641C17B559B}" srcOrd="0" destOrd="0" presId="urn:microsoft.com/office/officeart/2005/8/layout/lProcess3"/>
    <dgm:cxn modelId="{5AF36372-7641-4E38-A2B6-80363AB122F7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9717DBFB-3E7A-405F-BF99-E580AFD86E3D}" type="presOf" srcId="{3391DBED-E919-41A6-8979-9DB2444F9764}" destId="{3761017F-235B-4BD4-9159-F9762C512D5D}" srcOrd="0" destOrd="0" presId="urn:microsoft.com/office/officeart/2005/8/layout/lProcess3"/>
    <dgm:cxn modelId="{5FAB7045-C3F0-4299-9980-5FC88A173392}" type="presOf" srcId="{F4BA8958-B708-4874-8C1A-A36FFE6773BE}" destId="{9044BD5D-D305-4641-8677-46679CDC8D42}" srcOrd="0" destOrd="0" presId="urn:microsoft.com/office/officeart/2005/8/layout/lProcess3"/>
    <dgm:cxn modelId="{E8C91DC4-B1E0-414C-8FA0-18528ACA2513}" type="presParOf" srcId="{3761017F-235B-4BD4-9159-F9762C512D5D}" destId="{54E5AF7B-58EC-4847-B367-D641C17B559B}" srcOrd="0" destOrd="0" presId="urn:microsoft.com/office/officeart/2005/8/layout/lProcess3"/>
    <dgm:cxn modelId="{E013CD32-21D6-4665-91CC-402D2E9BD1D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2134C8A4-84CC-41C5-886F-CE9F8A23C4A1}" type="presOf" srcId="{F4BA8958-B708-4874-8C1A-A36FFE6773BE}" destId="{9044BD5D-D305-4641-8677-46679CDC8D42}" srcOrd="0" destOrd="0" presId="urn:microsoft.com/office/officeart/2005/8/layout/lProcess3"/>
    <dgm:cxn modelId="{358B12F7-A44A-488F-8E7A-29EBA51AC468}" type="presOf" srcId="{3391DBED-E919-41A6-8979-9DB2444F9764}" destId="{3761017F-235B-4BD4-9159-F9762C512D5D}" srcOrd="0" destOrd="0" presId="urn:microsoft.com/office/officeart/2005/8/layout/lProcess3"/>
    <dgm:cxn modelId="{A9DB3589-4386-46A9-BF7A-EF87A7DBDCB0}" type="presParOf" srcId="{3761017F-235B-4BD4-9159-F9762C512D5D}" destId="{54E5AF7B-58EC-4847-B367-D641C17B559B}" srcOrd="0" destOrd="0" presId="urn:microsoft.com/office/officeart/2005/8/layout/lProcess3"/>
    <dgm:cxn modelId="{54918FA9-C894-4015-B416-81345C1CD89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EE32D2C5-643C-4CA5-9A8F-02EFB55B7144}" type="presOf" srcId="{F4BA8958-B708-4874-8C1A-A36FFE6773BE}" destId="{9044BD5D-D305-4641-8677-46679CDC8D42}" srcOrd="0" destOrd="0" presId="urn:microsoft.com/office/officeart/2005/8/layout/lProcess3"/>
    <dgm:cxn modelId="{FBFE94D8-EFF7-43DC-894F-B763FC8443BE}" type="presOf" srcId="{3391DBED-E919-41A6-8979-9DB2444F9764}" destId="{3761017F-235B-4BD4-9159-F9762C512D5D}" srcOrd="0" destOrd="0" presId="urn:microsoft.com/office/officeart/2005/8/layout/lProcess3"/>
    <dgm:cxn modelId="{D8A4BE49-1494-46EC-831F-E1663DC74F71}" type="presParOf" srcId="{3761017F-235B-4BD4-9159-F9762C512D5D}" destId="{54E5AF7B-58EC-4847-B367-D641C17B559B}" srcOrd="0" destOrd="0" presId="urn:microsoft.com/office/officeart/2005/8/layout/lProcess3"/>
    <dgm:cxn modelId="{08C347AB-861F-4AF7-BD41-03AA104EC256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3535CBC-B3EA-4133-8ECB-E7A5311B4877}" type="presOf" srcId="{F4BA8958-B708-4874-8C1A-A36FFE6773BE}" destId="{9044BD5D-D305-4641-8677-46679CDC8D42}" srcOrd="0" destOrd="0" presId="urn:microsoft.com/office/officeart/2005/8/layout/lProcess3"/>
    <dgm:cxn modelId="{B1DD0812-7E9F-47A5-B7C5-F1C0E663BC3C}" type="presOf" srcId="{3391DBED-E919-41A6-8979-9DB2444F9764}" destId="{3761017F-235B-4BD4-9159-F9762C512D5D}" srcOrd="0" destOrd="0" presId="urn:microsoft.com/office/officeart/2005/8/layout/lProcess3"/>
    <dgm:cxn modelId="{77BCF2F2-50DF-42A6-86B4-EFB04AE8043F}" type="presParOf" srcId="{3761017F-235B-4BD4-9159-F9762C512D5D}" destId="{54E5AF7B-58EC-4847-B367-D641C17B559B}" srcOrd="0" destOrd="0" presId="urn:microsoft.com/office/officeart/2005/8/layout/lProcess3"/>
    <dgm:cxn modelId="{08A65561-5B28-498C-8BCD-EB922125176A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699A8062-808D-41F8-9591-0AE9C2C74D96}" type="presOf" srcId="{3391DBED-E919-41A6-8979-9DB2444F9764}" destId="{3761017F-235B-4BD4-9159-F9762C512D5D}" srcOrd="0" destOrd="0" presId="urn:microsoft.com/office/officeart/2005/8/layout/lProcess3"/>
    <dgm:cxn modelId="{0E256408-FF03-4818-B124-155BE93F5A49}" type="presOf" srcId="{F4BA8958-B708-4874-8C1A-A36FFE6773BE}" destId="{9044BD5D-D305-4641-8677-46679CDC8D42}" srcOrd="0" destOrd="0" presId="urn:microsoft.com/office/officeart/2005/8/layout/lProcess3"/>
    <dgm:cxn modelId="{45C41832-D042-473B-B0BB-B9BDFA6E8828}" type="presParOf" srcId="{3761017F-235B-4BD4-9159-F9762C512D5D}" destId="{54E5AF7B-58EC-4847-B367-D641C17B559B}" srcOrd="0" destOrd="0" presId="urn:microsoft.com/office/officeart/2005/8/layout/lProcess3"/>
    <dgm:cxn modelId="{85066BE6-37AB-44FD-A5E8-B878A7221940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7CCB0687-4C1A-4501-BCDD-E82186E7BBCA}" type="presOf" srcId="{3391DBED-E919-41A6-8979-9DB2444F9764}" destId="{3761017F-235B-4BD4-9159-F9762C512D5D}" srcOrd="0" destOrd="0" presId="urn:microsoft.com/office/officeart/2005/8/layout/lProcess3"/>
    <dgm:cxn modelId="{4AD11129-4657-424D-AD64-A6F0F900065B}" type="presOf" srcId="{F4BA8958-B708-4874-8C1A-A36FFE6773BE}" destId="{9044BD5D-D305-4641-8677-46679CDC8D42}" srcOrd="0" destOrd="0" presId="urn:microsoft.com/office/officeart/2005/8/layout/lProcess3"/>
    <dgm:cxn modelId="{BD3A09DF-0BEF-4654-9CD9-B24E34546361}" type="presParOf" srcId="{3761017F-235B-4BD4-9159-F9762C512D5D}" destId="{54E5AF7B-58EC-4847-B367-D641C17B559B}" srcOrd="0" destOrd="0" presId="urn:microsoft.com/office/officeart/2005/8/layout/lProcess3"/>
    <dgm:cxn modelId="{C976BFCC-C94F-4D93-8C52-89954B9004DE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82272BB4-149C-4AAA-B442-59BB565A0D7E}" type="presOf" srcId="{3391DBED-E919-41A6-8979-9DB2444F9764}" destId="{3761017F-235B-4BD4-9159-F9762C512D5D}" srcOrd="0" destOrd="0" presId="urn:microsoft.com/office/officeart/2005/8/layout/lProcess3"/>
    <dgm:cxn modelId="{96DEFCC1-FCFC-40FF-9D48-07D8D6E2C103}" type="presOf" srcId="{F4BA8958-B708-4874-8C1A-A36FFE6773BE}" destId="{9044BD5D-D305-4641-8677-46679CDC8D42}" srcOrd="0" destOrd="0" presId="urn:microsoft.com/office/officeart/2005/8/layout/lProcess3"/>
    <dgm:cxn modelId="{B9ADF88A-B47B-4D80-96DA-62BF16DAFFD7}" type="presParOf" srcId="{3761017F-235B-4BD4-9159-F9762C512D5D}" destId="{54E5AF7B-58EC-4847-B367-D641C17B559B}" srcOrd="0" destOrd="0" presId="urn:microsoft.com/office/officeart/2005/8/layout/lProcess3"/>
    <dgm:cxn modelId="{D74E4025-8082-4505-94DA-C14F2E51544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8F580F8B-157E-4F49-A5F7-72AB0D749685}" type="presOf" srcId="{F4BA8958-B708-4874-8C1A-A36FFE6773BE}" destId="{9044BD5D-D305-4641-8677-46679CDC8D42}" srcOrd="0" destOrd="0" presId="urn:microsoft.com/office/officeart/2005/8/layout/lProcess3"/>
    <dgm:cxn modelId="{4D3802C1-F197-4EDB-89D7-39397B45223D}" type="presOf" srcId="{3391DBED-E919-41A6-8979-9DB2444F9764}" destId="{3761017F-235B-4BD4-9159-F9762C512D5D}" srcOrd="0" destOrd="0" presId="urn:microsoft.com/office/officeart/2005/8/layout/lProcess3"/>
    <dgm:cxn modelId="{F399A736-C86A-4838-B691-BF3DF565DD4C}" type="presParOf" srcId="{3761017F-235B-4BD4-9159-F9762C512D5D}" destId="{54E5AF7B-58EC-4847-B367-D641C17B559B}" srcOrd="0" destOrd="0" presId="urn:microsoft.com/office/officeart/2005/8/layout/lProcess3"/>
    <dgm:cxn modelId="{B57B519B-3D29-4358-94B2-496EA109D3B5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92FB1362-5F28-4972-B5ED-A717EDD12F0F}" type="presOf" srcId="{3391DBED-E919-41A6-8979-9DB2444F9764}" destId="{3761017F-235B-4BD4-9159-F9762C512D5D}" srcOrd="0" destOrd="0" presId="urn:microsoft.com/office/officeart/2005/8/layout/lProcess3"/>
    <dgm:cxn modelId="{C22FC586-11C3-4E8C-8143-D958A96BA718}" type="presOf" srcId="{F4BA8958-B708-4874-8C1A-A36FFE6773BE}" destId="{9044BD5D-D305-4641-8677-46679CDC8D42}" srcOrd="0" destOrd="0" presId="urn:microsoft.com/office/officeart/2005/8/layout/lProcess3"/>
    <dgm:cxn modelId="{764E1EFF-194E-4F77-AE45-10821C250DAC}" type="presParOf" srcId="{3761017F-235B-4BD4-9159-F9762C512D5D}" destId="{54E5AF7B-58EC-4847-B367-D641C17B559B}" srcOrd="0" destOrd="0" presId="urn:microsoft.com/office/officeart/2005/8/layout/lProcess3"/>
    <dgm:cxn modelId="{1A4397BC-1994-4A28-A48E-AF65688ACFF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BE9F6C32-9E6F-4B04-928A-714F45B04906}" type="presOf" srcId="{3391DBED-E919-41A6-8979-9DB2444F9764}" destId="{3761017F-235B-4BD4-9159-F9762C512D5D}" srcOrd="0" destOrd="0" presId="urn:microsoft.com/office/officeart/2005/8/layout/lProcess3"/>
    <dgm:cxn modelId="{C71C74B5-64A0-4FA6-B5DF-5C15AACE2E3E}" type="presOf" srcId="{F4BA8958-B708-4874-8C1A-A36FFE6773BE}" destId="{9044BD5D-D305-4641-8677-46679CDC8D42}" srcOrd="0" destOrd="0" presId="urn:microsoft.com/office/officeart/2005/8/layout/lProcess3"/>
    <dgm:cxn modelId="{EA4701E8-6DC9-4526-AED7-938565D45CF6}" type="presParOf" srcId="{3761017F-235B-4BD4-9159-F9762C512D5D}" destId="{54E5AF7B-58EC-4847-B367-D641C17B559B}" srcOrd="0" destOrd="0" presId="urn:microsoft.com/office/officeart/2005/8/layout/lProcess3"/>
    <dgm:cxn modelId="{4E646D5B-C39D-4DDA-96AC-A9DDBFEEA5BA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F92CF79-8487-4EB7-B467-B84D43C5B36C}" type="presOf" srcId="{F4BA8958-B708-4874-8C1A-A36FFE6773BE}" destId="{9044BD5D-D305-4641-8677-46679CDC8D42}" srcOrd="0" destOrd="0" presId="urn:microsoft.com/office/officeart/2005/8/layout/lProcess3"/>
    <dgm:cxn modelId="{72578136-7584-4CCD-8312-2DE15446CCE3}" type="presOf" srcId="{3391DBED-E919-41A6-8979-9DB2444F9764}" destId="{3761017F-235B-4BD4-9159-F9762C512D5D}" srcOrd="0" destOrd="0" presId="urn:microsoft.com/office/officeart/2005/8/layout/lProcess3"/>
    <dgm:cxn modelId="{EE4D599B-76C2-4CED-9452-5E1EA588C91F}" type="presParOf" srcId="{3761017F-235B-4BD4-9159-F9762C512D5D}" destId="{54E5AF7B-58EC-4847-B367-D641C17B559B}" srcOrd="0" destOrd="0" presId="urn:microsoft.com/office/officeart/2005/8/layout/lProcess3"/>
    <dgm:cxn modelId="{E634BA0D-C814-435E-80BA-15CF641B7419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6D8644A0-FFAA-4154-81E6-5B885C0F0BC5}" type="presOf" srcId="{3391DBED-E919-41A6-8979-9DB2444F9764}" destId="{3761017F-235B-4BD4-9159-F9762C512D5D}" srcOrd="0" destOrd="0" presId="urn:microsoft.com/office/officeart/2005/8/layout/lProcess3"/>
    <dgm:cxn modelId="{D71B9FF2-6F50-40A0-B512-3BF2E5774AEC}" type="presOf" srcId="{F4BA8958-B708-4874-8C1A-A36FFE6773BE}" destId="{9044BD5D-D305-4641-8677-46679CDC8D42}" srcOrd="0" destOrd="0" presId="urn:microsoft.com/office/officeart/2005/8/layout/lProcess3"/>
    <dgm:cxn modelId="{D5EBB67C-C171-4206-BBDF-A5F85F6516FF}" type="presParOf" srcId="{3761017F-235B-4BD4-9159-F9762C512D5D}" destId="{54E5AF7B-58EC-4847-B367-D641C17B559B}" srcOrd="0" destOrd="0" presId="urn:microsoft.com/office/officeart/2005/8/layout/lProcess3"/>
    <dgm:cxn modelId="{EA19F09D-E896-4F3F-979F-AF9201FADE05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B7591A7F-46B0-4C99-9304-341FE8D51B09}" type="presOf" srcId="{F4BA8958-B708-4874-8C1A-A36FFE6773BE}" destId="{9044BD5D-D305-4641-8677-46679CDC8D42}" srcOrd="0" destOrd="0" presId="urn:microsoft.com/office/officeart/2005/8/layout/lProcess3"/>
    <dgm:cxn modelId="{B4747252-A020-4C56-8B64-1AB7EAD55859}" type="presOf" srcId="{3391DBED-E919-41A6-8979-9DB2444F9764}" destId="{3761017F-235B-4BD4-9159-F9762C512D5D}" srcOrd="0" destOrd="0" presId="urn:microsoft.com/office/officeart/2005/8/layout/lProcess3"/>
    <dgm:cxn modelId="{76BFDB2D-EA61-4FA3-8C22-A5D1E7495C88}" type="presParOf" srcId="{3761017F-235B-4BD4-9159-F9762C512D5D}" destId="{54E5AF7B-58EC-4847-B367-D641C17B559B}" srcOrd="0" destOrd="0" presId="urn:microsoft.com/office/officeart/2005/8/layout/lProcess3"/>
    <dgm:cxn modelId="{1BDA29C9-0EDC-42EE-A12E-1DC55B521628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 smtClean="0">
              <a:solidFill>
                <a:schemeClr val="tx1"/>
              </a:solidFill>
            </a:rPr>
            <a:t>Berufliches Gymnasium Technik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80C74067-19DA-4677-A153-291C31CC820C}" type="presOf" srcId="{3391DBED-E919-41A6-8979-9DB2444F9764}" destId="{3761017F-235B-4BD4-9159-F9762C512D5D}" srcOrd="0" destOrd="0" presId="urn:microsoft.com/office/officeart/2005/8/layout/lProcess3"/>
    <dgm:cxn modelId="{422A6EFF-3564-45D8-98FB-645369F7EEA5}" type="presOf" srcId="{F4BA8958-B708-4874-8C1A-A36FFE6773BE}" destId="{9044BD5D-D305-4641-8677-46679CDC8D42}" srcOrd="0" destOrd="0" presId="urn:microsoft.com/office/officeart/2005/8/layout/lProcess3"/>
    <dgm:cxn modelId="{6BB69B4C-B106-44E4-8218-7DE37AACA4B2}" type="presParOf" srcId="{3761017F-235B-4BD4-9159-F9762C512D5D}" destId="{54E5AF7B-58EC-4847-B367-D641C17B559B}" srcOrd="0" destOrd="0" presId="urn:microsoft.com/office/officeart/2005/8/layout/lProcess3"/>
    <dgm:cxn modelId="{E29685A9-B6B8-4D4C-A442-D1A0CBE7F914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2F5B0-2AB1-47E1-B6AE-5C65E795189C}">
      <dsp:nvSpPr>
        <dsp:cNvPr id="0" name=""/>
        <dsp:cNvSpPr/>
      </dsp:nvSpPr>
      <dsp:spPr>
        <a:xfrm>
          <a:off x="497783" y="63024"/>
          <a:ext cx="1716193" cy="118245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51737-67B7-4704-AD87-12FC4992C5B4}">
      <dsp:nvSpPr>
        <dsp:cNvPr id="0" name=""/>
        <dsp:cNvSpPr/>
      </dsp:nvSpPr>
      <dsp:spPr>
        <a:xfrm>
          <a:off x="497783" y="1245499"/>
          <a:ext cx="1716193" cy="63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Metalltechnik</a:t>
          </a:r>
          <a:endParaRPr lang="de-DE" sz="1600" kern="1200" dirty="0"/>
        </a:p>
      </dsp:txBody>
      <dsp:txXfrm>
        <a:off x="497783" y="1245499"/>
        <a:ext cx="1716193" cy="636707"/>
      </dsp:txXfrm>
    </dsp:sp>
    <dsp:sp modelId="{6B2E7E09-38CF-4D01-A2F0-E9B78DD9AC42}">
      <dsp:nvSpPr>
        <dsp:cNvPr id="0" name=""/>
        <dsp:cNvSpPr/>
      </dsp:nvSpPr>
      <dsp:spPr>
        <a:xfrm>
          <a:off x="3744396" y="68132"/>
          <a:ext cx="1716193" cy="118245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9F564-D312-4F93-9D07-51DEFF05C575}">
      <dsp:nvSpPr>
        <dsp:cNvPr id="0" name=""/>
        <dsp:cNvSpPr/>
      </dsp:nvSpPr>
      <dsp:spPr>
        <a:xfrm>
          <a:off x="3726445" y="1250612"/>
          <a:ext cx="1716193" cy="63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Elektrotechnik</a:t>
          </a:r>
          <a:endParaRPr lang="de-DE" sz="1600" kern="1200" dirty="0"/>
        </a:p>
      </dsp:txBody>
      <dsp:txXfrm>
        <a:off x="3726445" y="1250612"/>
        <a:ext cx="1716193" cy="636707"/>
      </dsp:txXfrm>
    </dsp:sp>
    <dsp:sp modelId="{CDB39481-5F4A-441F-8AAC-1EB0E6A09DF4}">
      <dsp:nvSpPr>
        <dsp:cNvPr id="0" name=""/>
        <dsp:cNvSpPr/>
      </dsp:nvSpPr>
      <dsp:spPr>
        <a:xfrm>
          <a:off x="3816497" y="1986007"/>
          <a:ext cx="1716193" cy="1182457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84F3E-2B37-432F-B115-846ACD2EFFDD}">
      <dsp:nvSpPr>
        <dsp:cNvPr id="0" name=""/>
        <dsp:cNvSpPr/>
      </dsp:nvSpPr>
      <dsp:spPr>
        <a:xfrm>
          <a:off x="514591" y="3179626"/>
          <a:ext cx="1716193" cy="63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Gestaltungs- und Medientechnik</a:t>
          </a:r>
          <a:endParaRPr lang="de-DE" sz="1600" kern="1200" dirty="0"/>
        </a:p>
      </dsp:txBody>
      <dsp:txXfrm>
        <a:off x="514591" y="3179626"/>
        <a:ext cx="1716193" cy="636707"/>
      </dsp:txXfrm>
    </dsp:sp>
    <dsp:sp modelId="{EF0CAECF-F2CF-460C-975D-A43E40D79490}">
      <dsp:nvSpPr>
        <dsp:cNvPr id="0" name=""/>
        <dsp:cNvSpPr/>
      </dsp:nvSpPr>
      <dsp:spPr>
        <a:xfrm>
          <a:off x="482237" y="1968045"/>
          <a:ext cx="1716193" cy="118245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899B0-9622-4943-B941-95F9B140F191}">
      <dsp:nvSpPr>
        <dsp:cNvPr id="0" name=""/>
        <dsp:cNvSpPr/>
      </dsp:nvSpPr>
      <dsp:spPr>
        <a:xfrm>
          <a:off x="3816510" y="3176803"/>
          <a:ext cx="1716193" cy="63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Bautechnik</a:t>
          </a:r>
          <a:endParaRPr lang="de-DE" sz="1600" kern="1200" dirty="0"/>
        </a:p>
      </dsp:txBody>
      <dsp:txXfrm>
        <a:off x="3816510" y="3176803"/>
        <a:ext cx="1716193" cy="6367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C5A81-90DE-416B-8CEB-7A96151A8DE8}">
      <dsp:nvSpPr>
        <dsp:cNvPr id="0" name=""/>
        <dsp:cNvSpPr/>
      </dsp:nvSpPr>
      <dsp:spPr>
        <a:xfrm>
          <a:off x="1752" y="85814"/>
          <a:ext cx="7635847" cy="1279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kern="1200" dirty="0" smtClean="0">
              <a:solidFill>
                <a:srgbClr val="FF0000"/>
              </a:solidFill>
              <a:hlinkClick xmlns:r="http://schemas.openxmlformats.org/officeDocument/2006/relationships" r:id="" action="ppaction://hlinksldjump"/>
            </a:rPr>
            <a:t>Ziele/Vorteile</a:t>
          </a:r>
          <a:endParaRPr lang="de-DE" sz="3600" kern="1200" dirty="0">
            <a:solidFill>
              <a:srgbClr val="FF0000"/>
            </a:solidFill>
          </a:endParaRPr>
        </a:p>
      </dsp:txBody>
      <dsp:txXfrm>
        <a:off x="39234" y="123296"/>
        <a:ext cx="7560883" cy="1204753"/>
      </dsp:txXfrm>
    </dsp:sp>
    <dsp:sp modelId="{558B5209-D59B-455C-BD61-5F199AED4455}">
      <dsp:nvSpPr>
        <dsp:cNvPr id="0" name=""/>
        <dsp:cNvSpPr/>
      </dsp:nvSpPr>
      <dsp:spPr>
        <a:xfrm>
          <a:off x="20252" y="2771257"/>
          <a:ext cx="2389104" cy="1279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hlinkClick xmlns:r="http://schemas.openxmlformats.org/officeDocument/2006/relationships" r:id="" action="ppaction://hlinksldjump"/>
            </a:rPr>
            <a:t>Aufnahme-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>
              <a:hlinkClick xmlns:r="http://schemas.openxmlformats.org/officeDocument/2006/relationships" r:id="" action="ppaction://hlinksldjump"/>
            </a:rPr>
            <a:t>voraussetzungen</a:t>
          </a:r>
          <a:endParaRPr lang="de-DE" sz="2000" kern="1200" dirty="0"/>
        </a:p>
      </dsp:txBody>
      <dsp:txXfrm>
        <a:off x="57734" y="2808739"/>
        <a:ext cx="2314140" cy="1204753"/>
      </dsp:txXfrm>
    </dsp:sp>
    <dsp:sp modelId="{E443EC1A-0D01-4022-9CF1-0FF7638C2785}">
      <dsp:nvSpPr>
        <dsp:cNvPr id="0" name=""/>
        <dsp:cNvSpPr/>
      </dsp:nvSpPr>
      <dsp:spPr>
        <a:xfrm>
          <a:off x="5162460" y="2774034"/>
          <a:ext cx="2437920" cy="1279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hlinkClick xmlns:r="http://schemas.openxmlformats.org/officeDocument/2006/relationships" r:id="" action="ppaction://hlinksldjump"/>
            </a:rPr>
            <a:t>Auswahl-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hlinkClick xmlns:r="http://schemas.openxmlformats.org/officeDocument/2006/relationships" r:id="" action="ppaction://hlinksldjump"/>
            </a:rPr>
            <a:t>verfahren</a:t>
          </a:r>
          <a:endParaRPr lang="de-DE" sz="2000" kern="1200" dirty="0"/>
        </a:p>
      </dsp:txBody>
      <dsp:txXfrm>
        <a:off x="5199942" y="2811516"/>
        <a:ext cx="2362956" cy="1204753"/>
      </dsp:txXfrm>
    </dsp:sp>
    <dsp:sp modelId="{E860A65E-E0F4-49D4-849E-FE95899E5B0E}">
      <dsp:nvSpPr>
        <dsp:cNvPr id="0" name=""/>
        <dsp:cNvSpPr/>
      </dsp:nvSpPr>
      <dsp:spPr>
        <a:xfrm>
          <a:off x="2606275" y="1440939"/>
          <a:ext cx="2437920" cy="1279717"/>
        </a:xfrm>
        <a:prstGeom prst="roundRect">
          <a:avLst>
            <a:gd name="adj" fmla="val 10000"/>
          </a:avLst>
        </a:prstGeom>
        <a:solidFill>
          <a:srgbClr val="C745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hlinkClick xmlns:r="http://schemas.openxmlformats.org/officeDocument/2006/relationships" r:id="" action="ppaction://hlinksldjump"/>
            </a:rPr>
            <a:t>Unterrichts-organisation</a:t>
          </a:r>
          <a:endParaRPr lang="de-DE" sz="2000" kern="1200" dirty="0" smtClean="0"/>
        </a:p>
      </dsp:txBody>
      <dsp:txXfrm>
        <a:off x="2643757" y="1478421"/>
        <a:ext cx="2362956" cy="1204753"/>
      </dsp:txXfrm>
    </dsp:sp>
    <dsp:sp modelId="{2D65E490-B77C-4B70-8B92-D05FA6CB4A29}">
      <dsp:nvSpPr>
        <dsp:cNvPr id="0" name=""/>
        <dsp:cNvSpPr/>
      </dsp:nvSpPr>
      <dsp:spPr>
        <a:xfrm>
          <a:off x="2606275" y="2783456"/>
          <a:ext cx="2437920" cy="1279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hlinkClick xmlns:r="http://schemas.openxmlformats.org/officeDocument/2006/relationships" r:id="" action="ppaction://hlinksldjump"/>
            </a:rPr>
            <a:t>Anmelde-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hlinkClick xmlns:r="http://schemas.openxmlformats.org/officeDocument/2006/relationships" r:id="" action="ppaction://hlinksldjump"/>
            </a:rPr>
            <a:t>verfahren</a:t>
          </a:r>
          <a:endParaRPr lang="de-DE" sz="2000" kern="1200" dirty="0" smtClean="0"/>
        </a:p>
      </dsp:txBody>
      <dsp:txXfrm>
        <a:off x="2643757" y="2820938"/>
        <a:ext cx="2362956" cy="120475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tx1"/>
              </a:solidFill>
            </a:rPr>
            <a:t>Berufliches Gymnasium Technik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30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297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06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06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1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20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66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77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71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49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9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645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06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58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7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82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42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46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29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0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15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43DAF-F14B-4CEB-8BD0-C473466E022F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19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5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18.emf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17.emf"/><Relationship Id="rId4" Type="http://schemas.openxmlformats.org/officeDocument/2006/relationships/diagramLayout" Target="../diagrams/layout13.xm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25.xml"/><Relationship Id="rId9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6.xml"/><Relationship Id="rId9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openxmlformats.org/officeDocument/2006/relationships/image" Target="../media/image4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40.jpe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27.xml"/><Relationship Id="rId9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28.xml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48.jpeg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29.xml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0.xml"/><Relationship Id="rId11" Type="http://schemas.openxmlformats.org/officeDocument/2006/relationships/image" Target="../media/image52.jpeg"/><Relationship Id="rId5" Type="http://schemas.openxmlformats.org/officeDocument/2006/relationships/diagramQuickStyle" Target="../diagrams/quickStyle30.xml"/><Relationship Id="rId10" Type="http://schemas.openxmlformats.org/officeDocument/2006/relationships/image" Target="../media/image51.jpeg"/><Relationship Id="rId4" Type="http://schemas.openxmlformats.org/officeDocument/2006/relationships/diagramLayout" Target="../diagrams/layout30.xml"/><Relationship Id="rId9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1.xml"/><Relationship Id="rId11" Type="http://schemas.openxmlformats.org/officeDocument/2006/relationships/image" Target="../media/image56.jpeg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55.jpeg"/><Relationship Id="rId4" Type="http://schemas.openxmlformats.org/officeDocument/2006/relationships/diagramLayout" Target="../diagrams/layout31.xml"/><Relationship Id="rId9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 smtClean="0">
                <a:solidFill>
                  <a:srgbClr val="00B0F0"/>
                </a:solidFill>
              </a:rPr>
              <a:t>m</a:t>
            </a:r>
            <a:r>
              <a:rPr lang="de-DE" sz="1200" dirty="0" err="1" smtClean="0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32637" y="381000"/>
            <a:ext cx="67771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 smtClean="0">
                <a:solidFill>
                  <a:schemeClr val="tx1"/>
                </a:solidFill>
              </a:rPr>
              <a:t>Herzlich Willkommen zum Informationsabend des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 smtClean="0">
                <a:solidFill>
                  <a:schemeClr val="tx1"/>
                </a:solidFill>
              </a:rPr>
              <a:t>Beruflichen Gymnasiums</a:t>
            </a:r>
            <a:r>
              <a:rPr lang="de-DE" altLang="de-DE" sz="1800" b="1" baseline="0" dirty="0" smtClean="0">
                <a:solidFill>
                  <a:schemeClr val="tx1"/>
                </a:solidFill>
              </a:rPr>
              <a:t> Technik</a:t>
            </a:r>
            <a:r>
              <a:rPr lang="de-DE" altLang="de-DE" sz="1800" b="1" dirty="0" smtClean="0">
                <a:solidFill>
                  <a:schemeClr val="tx1"/>
                </a:solidFill>
              </a:rPr>
              <a:t> für das Schuljahr </a:t>
            </a:r>
            <a:r>
              <a:rPr lang="de-DE" altLang="de-DE" sz="1800" b="1" dirty="0" smtClean="0">
                <a:solidFill>
                  <a:schemeClr val="tx1"/>
                </a:solidFill>
              </a:rPr>
              <a:t>2017-18</a:t>
            </a:r>
            <a:endParaRPr lang="de-DE" altLang="de-DE" sz="1800" dirty="0">
              <a:solidFill>
                <a:schemeClr val="tx1"/>
              </a:solidFill>
            </a:endParaRPr>
          </a:p>
        </p:txBody>
      </p:sp>
      <p:pic>
        <p:nvPicPr>
          <p:cNvPr id="11" name="Picture 16" descr="Luftbild BBS-M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36" y="1219465"/>
            <a:ext cx="677716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>
            <a:off x="4931387" y="3117726"/>
            <a:ext cx="2232248" cy="209058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6259495" y="1317104"/>
            <a:ext cx="2232248" cy="2088232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232636" y="5853608"/>
            <a:ext cx="67771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 dirty="0">
                <a:solidFill>
                  <a:schemeClr val="tx1"/>
                </a:solidFill>
              </a:rPr>
              <a:t>Berufsbildende Schule </a:t>
            </a:r>
            <a:r>
              <a:rPr lang="de-DE" altLang="de-DE" sz="1600" b="1" dirty="0" smtClean="0">
                <a:solidFill>
                  <a:srgbClr val="00B0F0"/>
                </a:solidFill>
              </a:rPr>
              <a:t>Metalltechnik </a:t>
            </a:r>
            <a:r>
              <a:rPr lang="de-DE" altLang="de-DE" sz="1600" b="1" dirty="0" smtClean="0">
                <a:solidFill>
                  <a:schemeClr val="tx1"/>
                </a:solidFill>
              </a:rPr>
              <a:t>•</a:t>
            </a:r>
            <a:r>
              <a:rPr lang="de-DE" altLang="de-DE" sz="1600" b="1" dirty="0" smtClean="0">
                <a:solidFill>
                  <a:srgbClr val="00B0F0"/>
                </a:solidFill>
              </a:rPr>
              <a:t> </a:t>
            </a:r>
            <a:r>
              <a:rPr lang="de-DE" altLang="de-DE" sz="1600" b="1" dirty="0" smtClean="0">
                <a:solidFill>
                  <a:srgbClr val="FF3399"/>
                </a:solidFill>
              </a:rPr>
              <a:t>Elektrotechnik</a:t>
            </a:r>
            <a:r>
              <a:rPr lang="de-DE" altLang="de-DE" sz="1600" b="1" dirty="0" smtClean="0">
                <a:solidFill>
                  <a:schemeClr val="bg1"/>
                </a:solidFill>
              </a:rPr>
              <a:t> </a:t>
            </a:r>
            <a:r>
              <a:rPr lang="de-DE" altLang="de-DE" sz="1600" b="1" dirty="0">
                <a:solidFill>
                  <a:schemeClr val="bg1"/>
                </a:solidFill>
              </a:rPr>
              <a:t/>
            </a:r>
            <a:br>
              <a:rPr lang="de-DE" altLang="de-DE" sz="1600" b="1" dirty="0">
                <a:solidFill>
                  <a:schemeClr val="bg1"/>
                </a:solidFill>
              </a:rPr>
            </a:br>
            <a:r>
              <a:rPr lang="de-DE" altLang="de-DE" sz="1600" b="1" dirty="0">
                <a:solidFill>
                  <a:schemeClr val="tx1"/>
                </a:solidFill>
              </a:rPr>
              <a:t>der Region Hannover – Otto-Brenner-Schule</a:t>
            </a:r>
            <a:br>
              <a:rPr lang="de-DE" altLang="de-DE" sz="1600" b="1" dirty="0">
                <a:solidFill>
                  <a:schemeClr val="tx1"/>
                </a:solidFill>
              </a:rPr>
            </a:br>
            <a:r>
              <a:rPr lang="de-DE" altLang="de-DE" sz="1600" dirty="0">
                <a:solidFill>
                  <a:schemeClr val="tx1"/>
                </a:solidFill>
              </a:rPr>
              <a:t>Lavesallee 14, 30169 Hannover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999639" y="1861236"/>
            <a:ext cx="2476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Eingang </a:t>
            </a:r>
          </a:p>
          <a:p>
            <a:r>
              <a:rPr lang="de-DE" dirty="0" smtClean="0"/>
              <a:t>Gustav-</a:t>
            </a:r>
            <a:r>
              <a:rPr lang="de-DE" dirty="0" err="1" smtClean="0"/>
              <a:t>Bratke</a:t>
            </a:r>
            <a:r>
              <a:rPr lang="de-DE" dirty="0" smtClean="0"/>
              <a:t>-Allee 1</a:t>
            </a:r>
          </a:p>
          <a:p>
            <a:r>
              <a:rPr lang="de-DE" sz="1200" b="1" dirty="0" smtClean="0"/>
              <a:t>Berufliches Gymnasium </a:t>
            </a:r>
            <a:r>
              <a:rPr lang="de-DE" sz="1200" b="1" dirty="0" smtClean="0"/>
              <a:t>Technik</a:t>
            </a:r>
          </a:p>
          <a:p>
            <a:r>
              <a:rPr lang="de-DE" sz="1200" b="1" dirty="0" smtClean="0"/>
              <a:t>Fachoberschule Technik</a:t>
            </a:r>
            <a:endParaRPr lang="de-DE" sz="1200" b="1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8575043" y="2184402"/>
            <a:ext cx="1244808" cy="10158"/>
          </a:xfrm>
          <a:prstGeom prst="straightConnector1">
            <a:avLst/>
          </a:prstGeom>
          <a:ln w="25400">
            <a:solidFill>
              <a:srgbClr val="C7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6525244" y="4370273"/>
            <a:ext cx="3364644" cy="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10009799" y="4047107"/>
            <a:ext cx="2288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Haupteingang </a:t>
            </a:r>
          </a:p>
          <a:p>
            <a:r>
              <a:rPr lang="de-DE" dirty="0" err="1" smtClean="0"/>
              <a:t>Lavesallee</a:t>
            </a:r>
            <a:r>
              <a:rPr lang="de-DE" dirty="0" smtClean="0"/>
              <a:t> 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138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2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Anmeldeverfahren</a:t>
              </a:r>
            </a:p>
          </p:txBody>
        </p: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645952" y="1808163"/>
            <a:ext cx="9348340" cy="10279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>
                <a:solidFill>
                  <a:srgbClr val="333399"/>
                </a:solidFill>
                <a:latin typeface="Arial"/>
              </a:rPr>
              <a:t>Die Anmeldung zum kommenden Schuljahr findet </a:t>
            </a: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an folgenden Terminen statt:</a:t>
            </a:r>
            <a:br>
              <a:rPr lang="de-DE" altLang="de-DE" sz="1600" b="1" dirty="0" smtClean="0">
                <a:solidFill>
                  <a:srgbClr val="333399"/>
                </a:solidFill>
                <a:latin typeface="Arial"/>
              </a:rPr>
            </a:b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08.02.2017 bis 10.02.2017 in der Zeit von 11:30 Uhr bis 15:00 Uhr</a:t>
            </a:r>
            <a:br>
              <a:rPr lang="de-DE" altLang="de-DE" sz="1600" b="1" dirty="0" smtClean="0">
                <a:solidFill>
                  <a:srgbClr val="333399"/>
                </a:solidFill>
                <a:latin typeface="Arial"/>
              </a:rPr>
            </a:b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Gustav-</a:t>
            </a:r>
            <a:r>
              <a:rPr lang="de-DE" altLang="de-DE" sz="1600" b="1" dirty="0" err="1" smtClean="0">
                <a:solidFill>
                  <a:srgbClr val="333399"/>
                </a:solidFill>
                <a:latin typeface="Arial"/>
              </a:rPr>
              <a:t>Bratke</a:t>
            </a: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-Allee 1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Mit dem Anmeldeformular (siehe Homepage) sind folgende Unterlagen einzureichen: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645951" y="2940468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Lebenslauf (tabellarisch, 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lückenlos, unterschrieben) 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1" y="3341519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ein Passfoto 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645951" y="3742570"/>
            <a:ext cx="9348340" cy="5355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Jahreszeugnisse 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der letzten vier Schuljahre und </a:t>
            </a: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das letzte Halbjahreszeugnis (Originale) sowie jeweils eine Fotokopie dieser 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Zeugnisse bzw. beglaubigte Kopien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645951" y="437718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Anmeldeformular der 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0128" y="4411888"/>
            <a:ext cx="771872" cy="244525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645951" y="4788351"/>
            <a:ext cx="9348340" cy="5355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Regionsbogen zur Schulpflichtüberwachung durch die Region Hannover (nur Realschulabsolventen!)</a:t>
            </a:r>
          </a:p>
        </p:txBody>
      </p:sp>
    </p:spTree>
    <p:extLst>
      <p:ext uri="{BB962C8B-B14F-4D97-AF65-F5344CB8AC3E}">
        <p14:creationId xmlns:p14="http://schemas.microsoft.com/office/powerpoint/2010/main" val="37957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Auswahlverfahren</a:t>
              </a:r>
            </a:p>
          </p:txBody>
        </p: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Unsere Auswahlkriterien zur Aufnahme ins Berufliche Gymnasium sind: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645951" y="2940468"/>
            <a:ext cx="9348340" cy="5355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Die Noten im letzten Zeugnis in den Fächern 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/>
            </a:r>
            <a:br>
              <a:rPr lang="de-DE" altLang="de-DE" sz="1600" dirty="0" smtClean="0">
                <a:solidFill>
                  <a:srgbClr val="333399"/>
                </a:solidFill>
                <a:latin typeface="Arial"/>
              </a:rPr>
            </a:b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Mathematik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, Deutsch, Englisch und Naturwissenschaften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645951" y="3554001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Die Noten und Bemerkungen im Arbeits- und Sozialverhalten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645951" y="3967144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Fehltage, insbesondere unentschuldigte Fehltage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671969" y="4801826"/>
            <a:ext cx="9348340" cy="8063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Bei entsprechend nachgewiesenen Leistungen (siehe oben) kann auf ein Aufnahmetest 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(in den Fächern Mathematik, Deutsch oder Englisch und Logik) verzichtet und eine vorläufige Zusage erteilt werden.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63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0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98895089"/>
              </p:ext>
            </p:extLst>
          </p:nvPr>
        </p:nvGraphicFramePr>
        <p:xfrm>
          <a:off x="3534869" y="2732751"/>
          <a:ext cx="6487531" cy="381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Unsere Technik-Schwerpunkte im Beruflichen Gymnasium: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45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Metalltechnik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17175"/>
          <a:stretch>
            <a:fillRect/>
          </a:stretch>
        </p:blipFill>
        <p:spPr bwMode="auto">
          <a:xfrm>
            <a:off x="2645952" y="2404564"/>
            <a:ext cx="4081787" cy="414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7571" y="2406489"/>
            <a:ext cx="5193388" cy="41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8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Elektrotechnik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8193600" y="2365988"/>
            <a:ext cx="2880000" cy="4236412"/>
            <a:chOff x="3288" y="436"/>
            <a:chExt cx="2268" cy="3380"/>
          </a:xfrm>
        </p:grpSpPr>
        <p:pic>
          <p:nvPicPr>
            <p:cNvPr id="19" name="Picture 4" descr="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436"/>
              <a:ext cx="2267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 descr="p5_0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115"/>
              <a:ext cx="2268" cy="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0627" y="2365989"/>
            <a:ext cx="5319292" cy="210441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7988" y="4741844"/>
            <a:ext cx="5311931" cy="18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Gestaltungs- und Medientechnik</a:t>
            </a:r>
          </a:p>
        </p:txBody>
      </p:sp>
      <p:sp>
        <p:nvSpPr>
          <p:cNvPr id="21" name="Rectangle 3"/>
          <p:cNvSpPr txBox="1">
            <a:spLocks/>
          </p:cNvSpPr>
          <p:nvPr/>
        </p:nvSpPr>
        <p:spPr>
          <a:xfrm>
            <a:off x="2645952" y="2576895"/>
            <a:ext cx="4054475" cy="1878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2000" dirty="0" smtClean="0">
                <a:solidFill>
                  <a:prstClr val="black"/>
                </a:solidFill>
              </a:rPr>
              <a:t>Im Mittelpunkt stehen Medien</a:t>
            </a:r>
          </a:p>
          <a:p>
            <a:r>
              <a:rPr lang="de-DE" altLang="de-DE" sz="2200" b="1" dirty="0" smtClean="0">
                <a:solidFill>
                  <a:prstClr val="black"/>
                </a:solidFill>
              </a:rPr>
              <a:t>Printprodukte</a:t>
            </a:r>
            <a:br>
              <a:rPr lang="de-DE" altLang="de-DE" sz="2200" b="1" dirty="0" smtClean="0">
                <a:solidFill>
                  <a:prstClr val="black"/>
                </a:solidFill>
              </a:rPr>
            </a:br>
            <a:r>
              <a:rPr lang="de-DE" altLang="de-DE" sz="2200" dirty="0" smtClean="0">
                <a:solidFill>
                  <a:prstClr val="black"/>
                </a:solidFill>
              </a:rPr>
              <a:t>(Plakat, Flyer, Karten)</a:t>
            </a:r>
          </a:p>
          <a:p>
            <a:r>
              <a:rPr lang="de-DE" altLang="de-DE" sz="2200" b="1" dirty="0" smtClean="0">
                <a:solidFill>
                  <a:prstClr val="black"/>
                </a:solidFill>
              </a:rPr>
              <a:t>Audiovisuelle Produkte</a:t>
            </a:r>
            <a:r>
              <a:rPr lang="de-DE" altLang="de-DE" sz="2200" dirty="0" smtClean="0">
                <a:solidFill>
                  <a:prstClr val="black"/>
                </a:solidFill>
              </a:rPr>
              <a:t> (Kurzfilm, Radiobeitrag, Studioproduktion</a:t>
            </a:r>
          </a:p>
          <a:p>
            <a:r>
              <a:rPr lang="de-DE" altLang="de-DE" sz="2200" dirty="0" smtClean="0">
                <a:solidFill>
                  <a:prstClr val="black"/>
                </a:solidFill>
              </a:rPr>
              <a:t>Unterricht an der MM-</a:t>
            </a:r>
            <a:r>
              <a:rPr lang="de-DE" altLang="de-DE" sz="2200" dirty="0" err="1" smtClean="0">
                <a:solidFill>
                  <a:prstClr val="black"/>
                </a:solidFill>
              </a:rPr>
              <a:t>BbS</a:t>
            </a:r>
            <a:r>
              <a:rPr lang="de-DE" altLang="de-DE" sz="2200" dirty="0" smtClean="0">
                <a:solidFill>
                  <a:prstClr val="black"/>
                </a:solidFill>
              </a:rPr>
              <a:t/>
            </a:r>
            <a:br>
              <a:rPr lang="de-DE" altLang="de-DE" sz="2200" dirty="0" smtClean="0">
                <a:solidFill>
                  <a:prstClr val="black"/>
                </a:solidFill>
              </a:rPr>
            </a:br>
            <a:r>
              <a:rPr lang="de-DE" altLang="de-DE" sz="2200" dirty="0" smtClean="0">
                <a:solidFill>
                  <a:prstClr val="black"/>
                </a:solidFill>
              </a:rPr>
              <a:t>Expo-</a:t>
            </a:r>
            <a:r>
              <a:rPr lang="de-DE" altLang="de-DE" sz="2200" dirty="0" err="1" smtClean="0">
                <a:solidFill>
                  <a:prstClr val="black"/>
                </a:solidFill>
              </a:rPr>
              <a:t>Paza</a:t>
            </a:r>
            <a:endParaRPr lang="de-DE" altLang="de-DE" dirty="0" smtClean="0">
              <a:solidFill>
                <a:prstClr val="black"/>
              </a:solidFill>
            </a:endParaRPr>
          </a:p>
        </p:txBody>
      </p:sp>
      <p:pic>
        <p:nvPicPr>
          <p:cNvPr id="2050" name="Picture 2" descr="http://ross-schule.de/sites/default/files/imagecache/studiengang/DSC_00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88" y="4474209"/>
            <a:ext cx="3377612" cy="22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118089"/>
              </p:ext>
            </p:extLst>
          </p:nvPr>
        </p:nvGraphicFramePr>
        <p:xfrm>
          <a:off x="6673990" y="2520112"/>
          <a:ext cx="5320301" cy="4209151"/>
        </p:xfrm>
        <a:graphic>
          <a:graphicData uri="http://schemas.openxmlformats.org/drawingml/2006/table">
            <a:tbl>
              <a:tblPr/>
              <a:tblGrid>
                <a:gridCol w="5320301"/>
              </a:tblGrid>
              <a:tr h="4209151">
                <a:tc>
                  <a:txBody>
                    <a:bodyPr/>
                    <a:lstStyle/>
                    <a:p>
                      <a:pPr fontAlgn="base"/>
                      <a:r>
                        <a:rPr lang="de-DE" sz="1400" b="1" dirty="0">
                          <a:solidFill>
                            <a:srgbClr val="FFFFFF"/>
                          </a:solidFill>
                          <a:effectLst/>
                        </a:rPr>
                        <a:t>Der Unterricht wird im Rahmen konkreter Projekte gestaltet.</a:t>
                      </a:r>
                      <a:br>
                        <a:rPr lang="de-DE" sz="1400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de-DE" sz="1400" b="1" dirty="0">
                          <a:solidFill>
                            <a:srgbClr val="FFFFFF"/>
                          </a:solidFill>
                          <a:effectLst/>
                        </a:rPr>
                        <a:t>Beispiel: Audio- und Videoprojekt </a:t>
                      </a:r>
                      <a:r>
                        <a:rPr lang="de-DE" sz="1400" dirty="0">
                          <a:effectLst/>
                        </a:rPr>
                        <a:t/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/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In diesem Projekt werden Bild- und Tonmaterial unter ästhetischen und kreativen Gesichtspunkten verarbeitet. </a:t>
                      </a:r>
                      <a:r>
                        <a:rPr lang="de-DE" sz="1400" dirty="0">
                          <a:effectLst/>
                        </a:rPr>
                        <a:t/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/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Hinzu kommen </a:t>
                      </a:r>
                      <a:r>
                        <a:rPr lang="de-DE" sz="1400" dirty="0" smtClean="0">
                          <a:solidFill>
                            <a:srgbClr val="FFFFFF"/>
                          </a:solidFill>
                          <a:effectLst/>
                        </a:rPr>
                        <a:t>aber </a:t>
                      </a: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auch technische und physikalische Aspekte wie</a:t>
                      </a:r>
                      <a:endParaRPr lang="de-DE" sz="1400" dirty="0">
                        <a:effectLst/>
                      </a:endParaRPr>
                    </a:p>
                    <a:p>
                      <a:pPr fontAlgn="base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Akustik,</a:t>
                      </a:r>
                      <a:endParaRPr lang="de-DE" sz="1400" dirty="0">
                        <a:effectLst/>
                      </a:endParaRPr>
                    </a:p>
                    <a:p>
                      <a:pPr fontAlgn="base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FFFFFF"/>
                          </a:solidFill>
                          <a:effectLst/>
                        </a:rPr>
                        <a:t>Mikrofonierung</a:t>
                      </a: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 (Tonstudio),</a:t>
                      </a:r>
                      <a:endParaRPr lang="de-DE" sz="1400" dirty="0">
                        <a:effectLst/>
                      </a:endParaRPr>
                    </a:p>
                    <a:p>
                      <a:pPr fontAlgn="base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Lichttechnik und</a:t>
                      </a:r>
                      <a:endParaRPr lang="de-DE" sz="1400" dirty="0">
                        <a:effectLst/>
                      </a:endParaRPr>
                    </a:p>
                    <a:p>
                      <a:pPr fontAlgn="base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Schnitttechnik.</a:t>
                      </a:r>
                      <a:endParaRPr lang="de-DE" sz="1400" dirty="0">
                        <a:effectLst/>
                      </a:endParaRPr>
                    </a:p>
                    <a:p>
                      <a:pPr fontAlgn="base"/>
                      <a:r>
                        <a:rPr lang="de-DE" sz="1400" dirty="0">
                          <a:effectLst/>
                        </a:rPr>
                        <a:t/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solidFill>
                            <a:srgbClr val="FFFFFF"/>
                          </a:solidFill>
                          <a:effectLst/>
                        </a:rPr>
                        <a:t>Marktwirtschaftliche und rechtliche Fragen zur Vermarktung, Präsentation, Werbung, Kostenrechnung und Medienrecht runden das Projekt ab.</a:t>
                      </a:r>
                      <a:endParaRPr lang="de-DE" sz="1400" dirty="0">
                        <a:effectLst/>
                      </a:endParaRPr>
                    </a:p>
                    <a:p>
                      <a:pPr fontAlgn="base"/>
                      <a:r>
                        <a:rPr lang="de-DE" sz="1400" dirty="0">
                          <a:effectLst/>
                        </a:rPr>
                        <a:t> </a:t>
                      </a:r>
                    </a:p>
                  </a:txBody>
                  <a:tcPr marL="66675" marR="95250" marT="95250" marB="95250" anchor="ctr">
                    <a:lnL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5998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4" descr="schul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099" y="4492870"/>
            <a:ext cx="12287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Bautechnik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6" name="Rectangle 3"/>
          <p:cNvSpPr txBox="1">
            <a:spLocks/>
          </p:cNvSpPr>
          <p:nvPr/>
        </p:nvSpPr>
        <p:spPr bwMode="auto">
          <a:xfrm>
            <a:off x="2645952" y="2466256"/>
            <a:ext cx="9348339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Unterricht an der BBS 3 ganz in unserer Nähe</a:t>
            </a:r>
          </a:p>
          <a:p>
            <a:pPr eaLnBrk="1" hangingPunct="1">
              <a:buFontTx/>
              <a:buNone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Unterricht durch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Fachlehrkräfte aus einschlägigen Bauberufen</a:t>
            </a:r>
          </a:p>
        </p:txBody>
      </p:sp>
      <p:sp>
        <p:nvSpPr>
          <p:cNvPr id="2" name="Rechteck 1"/>
          <p:cNvSpPr/>
          <p:nvPr/>
        </p:nvSpPr>
        <p:spPr>
          <a:xfrm>
            <a:off x="2725327" y="2862338"/>
            <a:ext cx="4462347" cy="325217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de-DE" altLang="de-DE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Konzipieren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Entwerfen und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Fertigen eines Spielhauses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de-DE" altLang="de-DE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Übergabe nach Fertigstellung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162" y="3254400"/>
            <a:ext cx="4472129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4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2000" b="1" dirty="0">
                <a:solidFill>
                  <a:srgbClr val="333399"/>
                </a:solidFill>
                <a:latin typeface="Arial"/>
              </a:rPr>
              <a:t>Einführungsphase = Jahrgangsstufe 11 (2 Schulhalbjahre)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55966" y="2595473"/>
            <a:ext cx="8229600" cy="337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Klassenverband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Erwerb von grundlegenden berufsbezogenen Kompetenzen in den </a:t>
            </a:r>
            <a:r>
              <a:rPr kumimoji="0" lang="de-DE" altLang="de-DE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Profilfächern.</a:t>
            </a:r>
            <a:endParaRPr kumimoji="0" lang="de-DE" alt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Festigung, Vertiefung und Erweiterung der fachbezogenen Kompetenzen unterschiedlich vorgebildeter Schülerinnen und Schüler in den </a:t>
            </a:r>
            <a:r>
              <a:rPr kumimoji="0" lang="de-DE" altLang="de-DE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fortgeführten allgemein bildenden Fächern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Bereich der neuen Technologien wird durch die Einführung des Faches </a:t>
            </a:r>
            <a:r>
              <a:rPr kumimoji="0" lang="de-DE" altLang="de-DE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Informationsverarbeitung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gestärkt.</a:t>
            </a:r>
          </a:p>
        </p:txBody>
      </p:sp>
    </p:spTree>
    <p:extLst>
      <p:ext uri="{BB962C8B-B14F-4D97-AF65-F5344CB8AC3E}">
        <p14:creationId xmlns:p14="http://schemas.microsoft.com/office/powerpoint/2010/main" val="29751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978425"/>
            <a:ext cx="9348340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2000" b="1" dirty="0">
                <a:solidFill>
                  <a:srgbClr val="333399"/>
                </a:solidFill>
                <a:latin typeface="Arial"/>
              </a:rPr>
              <a:t>Qualifikationsphase = Jahrgangsstufe 12/13 (4 Schulhalbjahre)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645952" y="2517858"/>
            <a:ext cx="8229600" cy="363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Vertiefender Unterricht in den </a:t>
            </a:r>
            <a:r>
              <a:rPr lang="de-DE" altLang="de-DE" b="1" u="sng" dirty="0" smtClean="0">
                <a:solidFill>
                  <a:srgbClr val="333399"/>
                </a:solidFill>
                <a:latin typeface="Arial"/>
              </a:rPr>
              <a:t>Profilfächern</a:t>
            </a:r>
            <a:endParaRPr kumimoji="0" lang="de-DE" alt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Kurssystem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Vermittlung allgemeiner 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Studierfähigkeit und fachrichtungs-spezifischer Berufsorientierung.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Schulhalbjahresergebnisse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gehen als ein Bestandteil in die </a:t>
            </a:r>
            <a:r>
              <a:rPr kumimoji="0" lang="de-DE" altLang="de-DE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Abiturnote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ein.</a:t>
            </a:r>
          </a:p>
        </p:txBody>
      </p:sp>
    </p:spTree>
    <p:extLst>
      <p:ext uri="{BB962C8B-B14F-4D97-AF65-F5344CB8AC3E}">
        <p14:creationId xmlns:p14="http://schemas.microsoft.com/office/powerpoint/2010/main" val="33579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75490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Stundentafel</a:t>
            </a:r>
          </a:p>
        </p:txBody>
      </p:sp>
      <p:graphicFrame>
        <p:nvGraphicFramePr>
          <p:cNvPr id="1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024295"/>
              </p:ext>
            </p:extLst>
          </p:nvPr>
        </p:nvGraphicFramePr>
        <p:xfrm>
          <a:off x="2645952" y="2179132"/>
          <a:ext cx="9348339" cy="560832"/>
        </p:xfrm>
        <a:graphic>
          <a:graphicData uri="http://schemas.openxmlformats.org/drawingml/2006/table">
            <a:tbl>
              <a:tblPr/>
              <a:tblGrid>
                <a:gridCol w="2578300"/>
                <a:gridCol w="2176719"/>
                <a:gridCol w="2336640"/>
                <a:gridCol w="2256680"/>
              </a:tblGrid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Lernbereiche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Einführungsphase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11. Jahrgang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Qualifikationsphase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12. Jahrgang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Qualifikationsphase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13. Jahrgang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320108"/>
              </p:ext>
            </p:extLst>
          </p:nvPr>
        </p:nvGraphicFramePr>
        <p:xfrm>
          <a:off x="2645952" y="2680782"/>
          <a:ext cx="9348338" cy="1182624"/>
        </p:xfrm>
        <a:graphic>
          <a:graphicData uri="http://schemas.openxmlformats.org/drawingml/2006/table">
            <a:tbl>
              <a:tblPr/>
              <a:tblGrid>
                <a:gridCol w="2580077"/>
                <a:gridCol w="2174941"/>
                <a:gridCol w="2336640"/>
                <a:gridCol w="2256680"/>
              </a:tblGrid>
              <a:tr h="1176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Kernfächer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Deutsch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Englisch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Spanisch </a:t>
                      </a: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(Neu Französisch!)</a:t>
                      </a: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de-DE" alt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606"/>
              </p:ext>
            </p:extLst>
          </p:nvPr>
        </p:nvGraphicFramePr>
        <p:xfrm>
          <a:off x="2645952" y="3863470"/>
          <a:ext cx="9348339" cy="1182624"/>
        </p:xfrm>
        <a:graphic>
          <a:graphicData uri="http://schemas.openxmlformats.org/drawingml/2006/table">
            <a:tbl>
              <a:tblPr/>
              <a:tblGrid>
                <a:gridCol w="2578300"/>
                <a:gridCol w="2176719"/>
                <a:gridCol w="2336640"/>
                <a:gridCol w="2256680"/>
              </a:tblGrid>
              <a:tr h="1163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Ergänzungsfächer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Geschichte/Politik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Religion/Werte u. Normen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Physik oder 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2(4)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2(4)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308191"/>
              </p:ext>
            </p:extLst>
          </p:nvPr>
        </p:nvGraphicFramePr>
        <p:xfrm>
          <a:off x="2645952" y="5046157"/>
          <a:ext cx="9348339" cy="1439863"/>
        </p:xfrm>
        <a:graphic>
          <a:graphicData uri="http://schemas.openxmlformats.org/drawingml/2006/table">
            <a:tbl>
              <a:tblPr/>
              <a:tblGrid>
                <a:gridCol w="2578300"/>
                <a:gridCol w="2176719"/>
                <a:gridCol w="2336640"/>
                <a:gridCol w="2256680"/>
              </a:tblGrid>
              <a:tr h="1439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Profilfächer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Technik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Betriebs- und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Informationsverarbeitung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Praxis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200004"/>
              </p:ext>
            </p:extLst>
          </p:nvPr>
        </p:nvGraphicFramePr>
        <p:xfrm>
          <a:off x="2645952" y="6476495"/>
          <a:ext cx="9348339" cy="304800"/>
        </p:xfrm>
        <a:graphic>
          <a:graphicData uri="http://schemas.openxmlformats.org/drawingml/2006/table">
            <a:tbl>
              <a:tblPr/>
              <a:tblGrid>
                <a:gridCol w="2578300"/>
                <a:gridCol w="2176719"/>
                <a:gridCol w="2336640"/>
                <a:gridCol w="2256680"/>
              </a:tblGrid>
              <a:tr h="261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Gesamt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34(36)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34(36)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4924484" y="5269363"/>
            <a:ext cx="4495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33CC"/>
                </a:solidFill>
              </a:rPr>
              <a:t>P1</a:t>
            </a:r>
          </a:p>
        </p:txBody>
      </p:sp>
      <p:sp>
        <p:nvSpPr>
          <p:cNvPr id="24" name="Text Box 77"/>
          <p:cNvSpPr txBox="1">
            <a:spLocks noChangeArrowheads="1"/>
          </p:cNvSpPr>
          <p:nvPr/>
        </p:nvSpPr>
        <p:spPr bwMode="auto">
          <a:xfrm>
            <a:off x="4910586" y="3051940"/>
            <a:ext cx="680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 smtClean="0">
                <a:solidFill>
                  <a:srgbClr val="0033CC"/>
                </a:solidFill>
              </a:rPr>
              <a:t>P2</a:t>
            </a:r>
            <a:br>
              <a:rPr lang="de-DE" altLang="de-DE" sz="1400" b="1" dirty="0" smtClean="0">
                <a:solidFill>
                  <a:srgbClr val="0033CC"/>
                </a:solidFill>
              </a:rPr>
            </a:br>
            <a:r>
              <a:rPr lang="de-DE" altLang="de-DE" sz="1400" b="1" dirty="0" smtClean="0">
                <a:solidFill>
                  <a:srgbClr val="0033CC"/>
                </a:solidFill>
              </a:rPr>
              <a:t>P3</a:t>
            </a:r>
            <a:endParaRPr lang="de-DE" altLang="de-DE" sz="1400" b="1" dirty="0">
              <a:solidFill>
                <a:srgbClr val="0033CC"/>
              </a:solidFill>
            </a:endParaRPr>
          </a:p>
        </p:txBody>
      </p:sp>
      <p:sp>
        <p:nvSpPr>
          <p:cNvPr id="25" name="AutoShape 78"/>
          <p:cNvSpPr>
            <a:spLocks/>
          </p:cNvSpPr>
          <p:nvPr/>
        </p:nvSpPr>
        <p:spPr bwMode="auto">
          <a:xfrm>
            <a:off x="4542696" y="3005099"/>
            <a:ext cx="282258" cy="576262"/>
          </a:xfrm>
          <a:prstGeom prst="rightBrace">
            <a:avLst>
              <a:gd name="adj1" fmla="val 672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Text Box 76"/>
          <p:cNvSpPr txBox="1">
            <a:spLocks noChangeArrowheads="1"/>
          </p:cNvSpPr>
          <p:nvPr/>
        </p:nvSpPr>
        <p:spPr bwMode="auto">
          <a:xfrm>
            <a:off x="4914438" y="5503043"/>
            <a:ext cx="40869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 smtClean="0">
                <a:solidFill>
                  <a:srgbClr val="0033CC"/>
                </a:solidFill>
              </a:rPr>
              <a:t>P4</a:t>
            </a:r>
            <a:endParaRPr lang="de-DE" altLang="de-DE" sz="1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 smtClean="0">
                <a:solidFill>
                  <a:srgbClr val="00B0F0"/>
                </a:solidFill>
              </a:rPr>
              <a:t>m</a:t>
            </a:r>
            <a:r>
              <a:rPr lang="de-DE" sz="1200" dirty="0" err="1" smtClean="0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376637" y="577255"/>
            <a:ext cx="67771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 smtClean="0">
                <a:solidFill>
                  <a:schemeClr val="tx1"/>
                </a:solidFill>
              </a:rPr>
              <a:t>Herzlich Willkommen zum Informationsabend des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 smtClean="0">
                <a:solidFill>
                  <a:schemeClr val="tx1"/>
                </a:solidFill>
              </a:rPr>
              <a:t>Beruflichen Gymnasiums</a:t>
            </a:r>
            <a:r>
              <a:rPr lang="de-DE" altLang="de-DE" sz="1800" b="1" baseline="0" dirty="0" smtClean="0">
                <a:solidFill>
                  <a:schemeClr val="tx1"/>
                </a:solidFill>
              </a:rPr>
              <a:t> Technik</a:t>
            </a:r>
            <a:r>
              <a:rPr lang="de-DE" altLang="de-DE" sz="1800" b="1" dirty="0" smtClean="0">
                <a:solidFill>
                  <a:schemeClr val="tx1"/>
                </a:solidFill>
              </a:rPr>
              <a:t> 2015-16</a:t>
            </a:r>
            <a:endParaRPr lang="de-DE" altLang="de-DE" sz="1800" dirty="0">
              <a:solidFill>
                <a:schemeClr val="tx1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475188" y="532439"/>
            <a:ext cx="6400800" cy="5234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Times New Roman" panose="02020603050405020304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602438" y="2327275"/>
            <a:ext cx="1792287" cy="3505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>
            <a:lvl1pPr marL="198438" indent="-1984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905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>
              <a:spcBef>
                <a:spcPct val="0"/>
              </a:spcBef>
              <a:buFontTx/>
              <a:buNone/>
            </a:pPr>
            <a:r>
              <a:rPr lang="de-DE" altLang="de-DE" sz="1400" b="1" dirty="0" smtClean="0">
                <a:solidFill>
                  <a:srgbClr val="777777"/>
                </a:solidFill>
              </a:rPr>
              <a:t>Berufliche </a:t>
            </a:r>
          </a:p>
          <a:p>
            <a:pPr lvl="0" algn="l">
              <a:spcBef>
                <a:spcPct val="0"/>
              </a:spcBef>
              <a:buFontTx/>
              <a:buNone/>
            </a:pPr>
            <a:r>
              <a:rPr lang="de-DE" altLang="de-DE" sz="1400" b="1" dirty="0" smtClean="0">
                <a:solidFill>
                  <a:srgbClr val="777777"/>
                </a:solidFill>
              </a:rPr>
              <a:t>Erstausbildung</a:t>
            </a:r>
          </a:p>
          <a:p>
            <a:pPr lvl="0" algn="l">
              <a:spcBef>
                <a:spcPct val="0"/>
              </a:spcBef>
              <a:buFontTx/>
              <a:buNone/>
            </a:pPr>
            <a:endParaRPr lang="de-DE" altLang="de-DE" sz="1200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Berufsschule</a:t>
            </a:r>
            <a:endParaRPr lang="de-DE" altLang="de-DE" sz="1400" b="1" dirty="0">
              <a:solidFill>
                <a:srgbClr val="000000"/>
              </a:solidFill>
              <a:hlinkClick r:id="" action="ppaction://noaction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/>
              <a:t>Metalltechnik</a:t>
            </a:r>
          </a:p>
          <a:p>
            <a:pPr>
              <a:spcBef>
                <a:spcPct val="0"/>
              </a:spcBef>
              <a:buClr>
                <a:srgbClr val="FF3399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/>
              <a:t>Elektrotechnik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Berufsfachschulen</a:t>
            </a:r>
          </a:p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Metalltechnik</a:t>
            </a:r>
            <a:endParaRPr lang="de-DE" altLang="de-DE" sz="1000" b="1" dirty="0">
              <a:solidFill>
                <a:srgbClr val="000000"/>
              </a:solidFill>
              <a:hlinkClick r:id="" action="ppaction://noaction"/>
            </a:endParaRPr>
          </a:p>
          <a:p>
            <a:pPr>
              <a:spcBef>
                <a:spcPct val="0"/>
              </a:spcBef>
              <a:buClr>
                <a:srgbClr val="FF3399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Elektrotechnik </a:t>
            </a:r>
          </a:p>
          <a:p>
            <a:pPr>
              <a:spcBef>
                <a:spcPct val="0"/>
              </a:spcBef>
              <a:buClr>
                <a:srgbClr val="FF3399"/>
              </a:buClr>
              <a:buFontTx/>
              <a:buNone/>
            </a:pPr>
            <a:endParaRPr lang="de-DE" altLang="de-DE" sz="10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rgbClr val="FF3399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Elektro-Technische Assistenten/innen </a:t>
            </a:r>
          </a:p>
          <a:p>
            <a:pPr>
              <a:spcBef>
                <a:spcPct val="0"/>
              </a:spcBef>
              <a:buClr>
                <a:srgbClr val="FF3399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Techn. Assistent/in Informatik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902361" y="2342065"/>
            <a:ext cx="1714500" cy="3105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rgbClr val="777777"/>
                </a:solidFill>
              </a:rPr>
              <a:t>Berufliche Weiterbildung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12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Technikerschule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Hannover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FF3399"/>
              </a:buClr>
              <a:buFont typeface="Wingdings" panose="05000000000000000000" pitchFamily="2" charset="2"/>
              <a:buChar char="§"/>
            </a:pPr>
            <a:r>
              <a:rPr lang="de-DE" altLang="de-DE" sz="1200" b="1" dirty="0">
                <a:solidFill>
                  <a:srgbClr val="000000"/>
                </a:solidFill>
              </a:rPr>
              <a:t> </a:t>
            </a:r>
            <a:r>
              <a:rPr lang="de-DE" altLang="de-DE" sz="1000" b="1" dirty="0">
                <a:solidFill>
                  <a:srgbClr val="000000"/>
                </a:solidFill>
              </a:rPr>
              <a:t>Elektrotechnik</a:t>
            </a:r>
          </a:p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altLang="de-DE" sz="1200" b="1" dirty="0">
                <a:solidFill>
                  <a:srgbClr val="000000"/>
                </a:solidFill>
              </a:rPr>
              <a:t> </a:t>
            </a:r>
            <a:r>
              <a:rPr lang="de-DE" altLang="de-DE" sz="1000" b="1" dirty="0">
                <a:solidFill>
                  <a:srgbClr val="000000"/>
                </a:solidFill>
              </a:rPr>
              <a:t>Maschinentechnik</a:t>
            </a:r>
          </a:p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altLang="de-DE" sz="1200" b="1" dirty="0">
                <a:solidFill>
                  <a:srgbClr val="000000"/>
                </a:solidFill>
              </a:rPr>
              <a:t> </a:t>
            </a:r>
            <a:r>
              <a:rPr lang="de-DE" altLang="de-DE" sz="1000" b="1" dirty="0">
                <a:solidFill>
                  <a:srgbClr val="000000"/>
                </a:solidFill>
              </a:rPr>
              <a:t>Metallbautechnik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578375" y="2327275"/>
            <a:ext cx="1981200" cy="3200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rgbClr val="777777"/>
                </a:solidFill>
              </a:rPr>
              <a:t>Studienbezogene </a:t>
            </a:r>
            <a:r>
              <a:rPr lang="de-DE" altLang="de-DE" sz="1400" b="1" dirty="0" smtClean="0">
                <a:solidFill>
                  <a:srgbClr val="777777"/>
                </a:solidFill>
              </a:rPr>
              <a:t>Bildung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de-DE" altLang="de-DE" sz="1200" b="1" dirty="0">
              <a:solidFill>
                <a:srgbClr val="777777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 smtClean="0">
                <a:solidFill>
                  <a:srgbClr val="000000"/>
                </a:solidFill>
              </a:rPr>
              <a:t>Berufliches</a:t>
            </a:r>
            <a:endParaRPr lang="de-DE" altLang="de-DE" sz="14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 smtClean="0">
                <a:solidFill>
                  <a:srgbClr val="000000"/>
                </a:solidFill>
              </a:rPr>
              <a:t>Gymnasium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 smtClean="0">
                <a:solidFill>
                  <a:srgbClr val="000000"/>
                </a:solidFill>
              </a:rPr>
              <a:t>Technik </a:t>
            </a:r>
            <a:r>
              <a:rPr lang="de-DE" altLang="de-DE" sz="1000" b="1" dirty="0" smtClean="0">
                <a:solidFill>
                  <a:srgbClr val="000000"/>
                </a:solidFill>
              </a:rPr>
              <a:t>(11-13)</a:t>
            </a:r>
            <a:endParaRPr lang="de-DE" altLang="de-DE" sz="1000" b="1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  Metalltechnik</a:t>
            </a:r>
          </a:p>
          <a:p>
            <a:pPr>
              <a:spcBef>
                <a:spcPct val="0"/>
              </a:spcBef>
              <a:buClr>
                <a:srgbClr val="FF3399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  Elektrotechnik</a:t>
            </a:r>
          </a:p>
          <a:p>
            <a:pPr>
              <a:spcBef>
                <a:spcPct val="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  </a:t>
            </a:r>
            <a:r>
              <a:rPr lang="de-DE" altLang="de-DE" sz="1000" b="1" dirty="0" smtClean="0">
                <a:solidFill>
                  <a:srgbClr val="000000"/>
                </a:solidFill>
              </a:rPr>
              <a:t>Gestaltungs- </a:t>
            </a:r>
            <a:r>
              <a:rPr lang="de-DE" altLang="de-DE" sz="1000" b="1" dirty="0">
                <a:solidFill>
                  <a:srgbClr val="000000"/>
                </a:solidFill>
              </a:rPr>
              <a:t>und </a:t>
            </a:r>
          </a:p>
          <a:p>
            <a:pPr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de-DE" altLang="de-DE" sz="1000" b="1" dirty="0">
                <a:solidFill>
                  <a:srgbClr val="000000"/>
                </a:solidFill>
              </a:rPr>
              <a:t>   </a:t>
            </a:r>
            <a:r>
              <a:rPr lang="de-DE" altLang="de-DE" sz="1000" b="1" dirty="0" smtClean="0">
                <a:solidFill>
                  <a:srgbClr val="000000"/>
                </a:solidFill>
              </a:rPr>
              <a:t> Medientechnik</a:t>
            </a:r>
            <a:endParaRPr lang="de-DE" altLang="de-DE" sz="10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  Bautechnik</a:t>
            </a:r>
          </a:p>
          <a:p>
            <a:pPr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</a:rPr>
              <a:t>    </a:t>
            </a:r>
            <a:endParaRPr lang="de-DE" altLang="de-DE" sz="10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12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Fachoberschule</a:t>
            </a:r>
          </a:p>
          <a:p>
            <a:pPr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 smtClean="0">
                <a:solidFill>
                  <a:srgbClr val="000000"/>
                </a:solidFill>
              </a:rPr>
              <a:t>Technik </a:t>
            </a:r>
            <a:r>
              <a:rPr lang="de-DE" altLang="de-DE" sz="1000" b="1" dirty="0" smtClean="0">
                <a:solidFill>
                  <a:srgbClr val="000000"/>
                </a:solidFill>
              </a:rPr>
              <a:t>(11 und 12)</a:t>
            </a:r>
            <a:endParaRPr lang="de-DE" altLang="de-DE" sz="1000" b="1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>
                <a:solidFill>
                  <a:srgbClr val="000000"/>
                </a:solidFill>
              </a:rPr>
              <a:t>  Metalltechnik</a:t>
            </a:r>
          </a:p>
          <a:p>
            <a:pPr>
              <a:spcBef>
                <a:spcPct val="0"/>
              </a:spcBef>
              <a:buClr>
                <a:srgbClr val="FF3399"/>
              </a:buClr>
              <a:buFont typeface="Wingdings" panose="05000000000000000000" pitchFamily="2" charset="2"/>
              <a:buChar char="§"/>
            </a:pPr>
            <a:r>
              <a:rPr lang="de-DE" altLang="de-DE" sz="1000" b="1" dirty="0" smtClean="0"/>
              <a:t>  Elektrotechnik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</a:rPr>
              <a:t>    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V="1">
            <a:off x="3376637" y="714375"/>
            <a:ext cx="3298951" cy="1295401"/>
          </a:xfrm>
          <a:prstGeom prst="line">
            <a:avLst/>
          </a:prstGeom>
          <a:noFill/>
          <a:ln w="254000">
            <a:solidFill>
              <a:srgbClr val="2FB5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6566050" y="714375"/>
            <a:ext cx="3301999" cy="1311276"/>
          </a:xfrm>
          <a:prstGeom prst="line">
            <a:avLst/>
          </a:prstGeom>
          <a:noFill/>
          <a:ln w="254000">
            <a:solidFill>
              <a:srgbClr val="2FB5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475188" y="6099175"/>
            <a:ext cx="6400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00000"/>
                </a:solidFill>
              </a:rPr>
              <a:t>Kompetenzzentrum </a:t>
            </a:r>
            <a:r>
              <a:rPr lang="de-DE" altLang="de-DE" sz="1600" b="1" dirty="0" smtClean="0">
                <a:solidFill>
                  <a:srgbClr val="00B0F0"/>
                </a:solidFill>
              </a:rPr>
              <a:t>Metalltechnik </a:t>
            </a:r>
            <a:r>
              <a:rPr lang="de-DE" altLang="de-DE" sz="1600" b="1" dirty="0" smtClean="0">
                <a:solidFill>
                  <a:schemeClr val="tx1"/>
                </a:solidFill>
              </a:rPr>
              <a:t>•</a:t>
            </a:r>
            <a:r>
              <a:rPr lang="de-DE" altLang="de-DE" sz="1600" b="1" dirty="0" smtClean="0">
                <a:solidFill>
                  <a:srgbClr val="00B0F0"/>
                </a:solidFill>
              </a:rPr>
              <a:t> </a:t>
            </a:r>
            <a:r>
              <a:rPr lang="de-DE" altLang="de-DE" sz="1600" b="1" dirty="0" smtClean="0">
                <a:solidFill>
                  <a:srgbClr val="FF3399"/>
                </a:solidFill>
              </a:rPr>
              <a:t>Elektrotechnik</a:t>
            </a:r>
            <a:r>
              <a:rPr lang="de-DE" altLang="de-DE" sz="1600" b="1" dirty="0" smtClean="0">
                <a:solidFill>
                  <a:schemeClr val="bg1"/>
                </a:solidFill>
              </a:rPr>
              <a:t> </a:t>
            </a:r>
            <a:endParaRPr lang="de-DE" altLang="de-DE" sz="1600" b="1" dirty="0">
              <a:solidFill>
                <a:srgbClr val="FC0000"/>
              </a:solidFill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H="1">
            <a:off x="7755088" y="2305050"/>
            <a:ext cx="0" cy="3313113"/>
          </a:xfrm>
          <a:prstGeom prst="line">
            <a:avLst/>
          </a:prstGeom>
          <a:noFill/>
          <a:ln w="254000">
            <a:solidFill>
              <a:srgbClr val="2FB5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>
            <a:off x="5450038" y="2305050"/>
            <a:ext cx="0" cy="3313113"/>
          </a:xfrm>
          <a:prstGeom prst="line">
            <a:avLst/>
          </a:prstGeom>
          <a:noFill/>
          <a:ln w="254000">
            <a:solidFill>
              <a:srgbClr val="2FB5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012200"/>
              </p:ext>
            </p:extLst>
          </p:nvPr>
        </p:nvGraphicFramePr>
        <p:xfrm>
          <a:off x="5594500" y="1370013"/>
          <a:ext cx="2149475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CorelDRAW" r:id="rId4" imgW="3676650" imgH="1181100" progId="CorelDRAW.Graphic.10">
                  <p:embed/>
                </p:oleObj>
              </mc:Choice>
              <mc:Fallback>
                <p:oleObj name="CorelDRAW" r:id="rId4" imgW="3676650" imgH="118110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500" y="1370013"/>
                        <a:ext cx="2149475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3376637" y="5778058"/>
            <a:ext cx="6552728" cy="163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3207027" y="2752737"/>
            <a:ext cx="1965199" cy="1915281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  <p:bldP spid="18" grpId="0" animBg="1" autoUpdateAnimBg="0"/>
      <p:bldP spid="19" grpId="0" animBg="1" autoUpdateAnimBg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645952" y="1754905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Prüfungsfachkombinationen</a:t>
            </a:r>
          </a:p>
        </p:txBody>
      </p:sp>
      <p:graphicFrame>
        <p:nvGraphicFramePr>
          <p:cNvPr id="1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854738"/>
              </p:ext>
            </p:extLst>
          </p:nvPr>
        </p:nvGraphicFramePr>
        <p:xfrm>
          <a:off x="2645952" y="2246988"/>
          <a:ext cx="9348508" cy="498673"/>
        </p:xfrm>
        <a:graphic>
          <a:graphicData uri="http://schemas.openxmlformats.org/drawingml/2006/table">
            <a:tbl>
              <a:tblPr/>
              <a:tblGrid>
                <a:gridCol w="2273600"/>
                <a:gridCol w="2350501"/>
                <a:gridCol w="2373906"/>
                <a:gridCol w="2350501"/>
              </a:tblGrid>
              <a:tr h="498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Prüfungsfächer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Kombination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Kombination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Kombination 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962071"/>
              </p:ext>
            </p:extLst>
          </p:nvPr>
        </p:nvGraphicFramePr>
        <p:xfrm>
          <a:off x="2645952" y="2748087"/>
          <a:ext cx="9348508" cy="676656"/>
        </p:xfrm>
        <a:graphic>
          <a:graphicData uri="http://schemas.openxmlformats.org/drawingml/2006/table">
            <a:tbl>
              <a:tblPr/>
              <a:tblGrid>
                <a:gridCol w="2273600"/>
                <a:gridCol w="2350501"/>
                <a:gridCol w="2373906"/>
                <a:gridCol w="2350501"/>
              </a:tblGrid>
              <a:tr h="5547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1 (e. A.) Profilfach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Technik (M, E, </a:t>
                      </a:r>
                      <a:r>
                        <a:rPr kumimoji="0" lang="de-DE" alt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GuM</a:t>
                      </a: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, B)  </a:t>
                      </a: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</a:rPr>
                        <a:t>	</a:t>
                      </a: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de-DE" altLang="de-DE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Technik (M, E, </a:t>
                      </a:r>
                      <a:r>
                        <a:rPr kumimoji="0" lang="de-DE" altLang="de-DE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GuM</a:t>
                      </a:r>
                      <a:r>
                        <a:rPr kumimoji="0" lang="de-DE" altLang="de-DE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B) </a:t>
                      </a: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Technik (</a:t>
                      </a:r>
                      <a:r>
                        <a:rPr kumimoji="0" lang="de-DE" alt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GuM</a:t>
                      </a: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785963"/>
              </p:ext>
            </p:extLst>
          </p:nvPr>
        </p:nvGraphicFramePr>
        <p:xfrm>
          <a:off x="2645952" y="3294149"/>
          <a:ext cx="9348508" cy="720306"/>
        </p:xfrm>
        <a:graphic>
          <a:graphicData uri="http://schemas.openxmlformats.org/drawingml/2006/table">
            <a:tbl>
              <a:tblPr/>
              <a:tblGrid>
                <a:gridCol w="2273600"/>
                <a:gridCol w="2350501"/>
                <a:gridCol w="2373906"/>
                <a:gridCol w="2350501"/>
              </a:tblGrid>
              <a:tr h="7203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2 /P 3 (e. A.)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Englisch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Deutsch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Englisch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380200"/>
              </p:ext>
            </p:extLst>
          </p:nvPr>
        </p:nvGraphicFramePr>
        <p:xfrm>
          <a:off x="2649127" y="3982720"/>
          <a:ext cx="9345164" cy="932688"/>
        </p:xfrm>
        <a:graphic>
          <a:graphicData uri="http://schemas.openxmlformats.org/drawingml/2006/table">
            <a:tbl>
              <a:tblPr/>
              <a:tblGrid>
                <a:gridCol w="2270256"/>
                <a:gridCol w="2350501"/>
                <a:gridCol w="2373906"/>
                <a:gridCol w="2350501"/>
              </a:tblGrid>
              <a:tr h="71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4 (g. A.) Profilfach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Betriebs- und </a:t>
                      </a:r>
                      <a:b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  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Betriebs- und </a:t>
                      </a:r>
                      <a:b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  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Betriebs- und </a:t>
                      </a:r>
                      <a:b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  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725152"/>
              </p:ext>
            </p:extLst>
          </p:nvPr>
        </p:nvGraphicFramePr>
        <p:xfrm>
          <a:off x="2649127" y="4791456"/>
          <a:ext cx="9345164" cy="1152144"/>
        </p:xfrm>
        <a:graphic>
          <a:graphicData uri="http://schemas.openxmlformats.org/drawingml/2006/table">
            <a:tbl>
              <a:tblPr/>
              <a:tblGrid>
                <a:gridCol w="2270256"/>
                <a:gridCol w="2350501"/>
                <a:gridCol w="2373906"/>
                <a:gridCol w="2350501"/>
              </a:tblGrid>
              <a:tr h="10281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5 (g. A.)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Englisch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Spanisch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Physik oder 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Deutsch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Physik oder Chemie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Physik oder 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Pfeil nach unten 1"/>
          <p:cNvSpPr/>
          <p:nvPr/>
        </p:nvSpPr>
        <p:spPr>
          <a:xfrm rot="10800000">
            <a:off x="10546080" y="6126163"/>
            <a:ext cx="274320" cy="5184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98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pic>
        <p:nvPicPr>
          <p:cNvPr id="16" name="Picture 4" descr="zwischenlager 061023_01 0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52" y="2492233"/>
            <a:ext cx="6077551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IMG_296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16" y="2492234"/>
            <a:ext cx="302577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91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pic>
        <p:nvPicPr>
          <p:cNvPr id="13" name="Picture 4" descr="IMG_51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27" y="2415858"/>
            <a:ext cx="5399087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7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6999" y="2015923"/>
            <a:ext cx="3463835" cy="45695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6487" y="2245563"/>
            <a:ext cx="4667804" cy="41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4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952" y="1810879"/>
            <a:ext cx="4381865" cy="48957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6505" y="1810879"/>
            <a:ext cx="4307786" cy="48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988" y="1890714"/>
            <a:ext cx="4307655" cy="48061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6015" y="1890714"/>
            <a:ext cx="3378275" cy="48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2968371" y="2152650"/>
            <a:ext cx="372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/>
              <a:t>Tagesausflug zum </a:t>
            </a:r>
          </a:p>
          <a:p>
            <a:pPr algn="ctr" eaLnBrk="1" hangingPunct="1"/>
            <a:r>
              <a:rPr lang="de-DE" altLang="de-DE"/>
              <a:t>Kohlekraftwerk Stöcken mit </a:t>
            </a:r>
          </a:p>
          <a:p>
            <a:pPr algn="ctr" eaLnBrk="1" hangingPunct="1"/>
            <a:r>
              <a:rPr lang="de-DE" altLang="de-DE"/>
              <a:t>dem 11. Jahrgang</a:t>
            </a:r>
          </a:p>
        </p:txBody>
      </p:sp>
      <p:pic>
        <p:nvPicPr>
          <p:cNvPr id="17" name="Picture 8" descr="Gruppenbil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96" y="4529137"/>
            <a:ext cx="4105275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Wasserdamp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96" y="1863725"/>
            <a:ext cx="4103688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Vortr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46" y="4529137"/>
            <a:ext cx="41052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2697988" y="2001715"/>
            <a:ext cx="3635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/>
              <a:t>Tagesausflug zum </a:t>
            </a:r>
          </a:p>
          <a:p>
            <a:pPr algn="ctr" eaLnBrk="1" hangingPunct="1"/>
            <a:r>
              <a:rPr lang="de-DE" altLang="de-DE"/>
              <a:t>Energie-Forschungszentrum</a:t>
            </a:r>
          </a:p>
          <a:p>
            <a:pPr algn="ctr" eaLnBrk="1" hangingPunct="1"/>
            <a:r>
              <a:rPr lang="de-DE" altLang="de-DE"/>
              <a:t> Niedersachsen</a:t>
            </a:r>
          </a:p>
        </p:txBody>
      </p:sp>
      <p:pic>
        <p:nvPicPr>
          <p:cNvPr id="22" name="Picture 11" descr="IMG_00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38" y="2001715"/>
            <a:ext cx="3527425" cy="24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IMG_00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13" y="4522665"/>
            <a:ext cx="3600450" cy="21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IMG_00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88" y="3514602"/>
            <a:ext cx="2754312" cy="31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9" name="Rechteck 28"/>
          <p:cNvSpPr/>
          <p:nvPr/>
        </p:nvSpPr>
        <p:spPr>
          <a:xfrm>
            <a:off x="2440323" y="2865616"/>
            <a:ext cx="2308619" cy="2246769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Zusammenarbeit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der 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Universität 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alt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uniKIK</a:t>
            </a: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46" y="1782461"/>
            <a:ext cx="3177145" cy="238285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98" y="1779781"/>
            <a:ext cx="3180719" cy="238553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23" y="4387595"/>
            <a:ext cx="2006494" cy="15048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65" y="4385646"/>
            <a:ext cx="2011611" cy="15087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25" y="4385646"/>
            <a:ext cx="2009092" cy="15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7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pic>
        <p:nvPicPr>
          <p:cNvPr id="26" name="Picture 9" descr="IMG_83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29" y="1845915"/>
            <a:ext cx="3725862" cy="476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IMG_837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42" y="4357219"/>
            <a:ext cx="3046412" cy="22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IMG_835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54" y="1845915"/>
            <a:ext cx="3086100" cy="21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hteck 28"/>
          <p:cNvSpPr/>
          <p:nvPr/>
        </p:nvSpPr>
        <p:spPr>
          <a:xfrm>
            <a:off x="2440323" y="2865616"/>
            <a:ext cx="2308619" cy="2246769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Zusammenarbeit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der 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Universität 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alt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uniKIK</a:t>
            </a: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 smtClean="0">
                <a:solidFill>
                  <a:srgbClr val="00B0F0"/>
                </a:solidFill>
              </a:rPr>
              <a:t>m</a:t>
            </a:r>
            <a:r>
              <a:rPr lang="de-DE" sz="1200" dirty="0" err="1" smtClean="0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00866" y="381000"/>
            <a:ext cx="98644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 smtClean="0">
                <a:solidFill>
                  <a:schemeClr val="tx1"/>
                </a:solidFill>
              </a:rPr>
              <a:t>Unser Team des Beruflichen </a:t>
            </a:r>
            <a:r>
              <a:rPr lang="de-DE" altLang="de-DE" sz="1800" b="1" dirty="0" smtClean="0">
                <a:solidFill>
                  <a:schemeClr val="tx1"/>
                </a:solidFill>
              </a:rPr>
              <a:t>Gymnasiums</a:t>
            </a:r>
            <a:r>
              <a:rPr lang="de-DE" altLang="de-DE" sz="1800" b="1" baseline="0" dirty="0" smtClean="0">
                <a:solidFill>
                  <a:schemeClr val="tx1"/>
                </a:solidFill>
              </a:rPr>
              <a:t> </a:t>
            </a:r>
            <a:r>
              <a:rPr lang="de-DE" altLang="de-DE" sz="1800" b="1" baseline="0" dirty="0" smtClean="0">
                <a:solidFill>
                  <a:schemeClr val="tx1"/>
                </a:solidFill>
              </a:rPr>
              <a:t>Technik</a:t>
            </a:r>
            <a:endParaRPr lang="de-DE" altLang="de-DE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2" y="861219"/>
            <a:ext cx="6433053" cy="4428459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412767" y="5400566"/>
            <a:ext cx="12864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F0"/>
                </a:solidFill>
              </a:rPr>
              <a:t>Herr Kersting</a:t>
            </a:r>
          </a:p>
          <a:p>
            <a:r>
              <a:rPr lang="de-DE" sz="1200" dirty="0" smtClean="0"/>
              <a:t>BGT </a:t>
            </a:r>
          </a:p>
          <a:p>
            <a:r>
              <a:rPr lang="de-DE" sz="1200" dirty="0" smtClean="0"/>
              <a:t>übergreifend </a:t>
            </a:r>
            <a:endParaRPr lang="de-DE" sz="1200" dirty="0"/>
          </a:p>
        </p:txBody>
      </p:sp>
      <p:sp>
        <p:nvSpPr>
          <p:cNvPr id="21" name="Textfeld 20"/>
          <p:cNvSpPr txBox="1"/>
          <p:nvPr/>
        </p:nvSpPr>
        <p:spPr>
          <a:xfrm>
            <a:off x="3800130" y="5400566"/>
            <a:ext cx="13884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F0"/>
                </a:solidFill>
              </a:rPr>
              <a:t>Frau Lindemaier</a:t>
            </a:r>
          </a:p>
          <a:p>
            <a:r>
              <a:rPr lang="de-DE" sz="1200" dirty="0" smtClean="0"/>
              <a:t>BGT </a:t>
            </a:r>
          </a:p>
          <a:p>
            <a:r>
              <a:rPr lang="de-DE" sz="1200" dirty="0" smtClean="0"/>
              <a:t>11. Jahrgang </a:t>
            </a:r>
            <a:endParaRPr lang="de-DE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5188549" y="5400565"/>
            <a:ext cx="12864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F0"/>
                </a:solidFill>
              </a:rPr>
              <a:t>Herr Wissel</a:t>
            </a:r>
          </a:p>
          <a:p>
            <a:r>
              <a:rPr lang="de-DE" sz="1200" dirty="0" err="1" smtClean="0"/>
              <a:t>Stv</a:t>
            </a:r>
            <a:r>
              <a:rPr lang="de-DE" sz="1200" dirty="0" smtClean="0"/>
              <a:t>. AL</a:t>
            </a:r>
          </a:p>
          <a:p>
            <a:r>
              <a:rPr lang="de-DE" sz="1200" dirty="0" smtClean="0"/>
              <a:t>FOT</a:t>
            </a:r>
            <a:endParaRPr lang="de-DE" sz="1200" dirty="0"/>
          </a:p>
        </p:txBody>
      </p:sp>
      <p:sp>
        <p:nvSpPr>
          <p:cNvPr id="23" name="Textfeld 22"/>
          <p:cNvSpPr txBox="1"/>
          <p:nvPr/>
        </p:nvSpPr>
        <p:spPr>
          <a:xfrm>
            <a:off x="6139733" y="5400563"/>
            <a:ext cx="14441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F0"/>
                </a:solidFill>
              </a:rPr>
              <a:t>Frau Langemann</a:t>
            </a:r>
          </a:p>
          <a:p>
            <a:r>
              <a:rPr lang="de-DE" sz="1200" dirty="0" smtClean="0"/>
              <a:t>BGT </a:t>
            </a:r>
          </a:p>
          <a:p>
            <a:r>
              <a:rPr lang="de-DE" sz="1200" dirty="0" smtClean="0"/>
              <a:t>12./13. Jahrgang</a:t>
            </a:r>
            <a:endParaRPr lang="de-DE" sz="1200" dirty="0"/>
          </a:p>
        </p:txBody>
      </p:sp>
      <p:sp>
        <p:nvSpPr>
          <p:cNvPr id="24" name="Textfeld 23"/>
          <p:cNvSpPr txBox="1"/>
          <p:nvPr/>
        </p:nvSpPr>
        <p:spPr>
          <a:xfrm>
            <a:off x="7583854" y="5400563"/>
            <a:ext cx="12864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F0"/>
                </a:solidFill>
              </a:rPr>
              <a:t>Herr We</a:t>
            </a:r>
            <a:r>
              <a:rPr lang="de-DE" sz="1400" dirty="0">
                <a:solidFill>
                  <a:srgbClr val="00B0F0"/>
                </a:solidFill>
              </a:rPr>
              <a:t>ß</a:t>
            </a:r>
            <a:endParaRPr lang="de-DE" sz="1400" dirty="0" smtClean="0">
              <a:solidFill>
                <a:srgbClr val="00B0F0"/>
              </a:solidFill>
            </a:endParaRPr>
          </a:p>
          <a:p>
            <a:r>
              <a:rPr lang="de-DE" sz="1200" dirty="0" smtClean="0"/>
              <a:t>AL</a:t>
            </a:r>
          </a:p>
          <a:p>
            <a:r>
              <a:rPr lang="de-DE" sz="1200" dirty="0" smtClean="0"/>
              <a:t>BGT/FOT</a:t>
            </a:r>
            <a:endParaRPr lang="de-DE" sz="1200" dirty="0"/>
          </a:p>
        </p:txBody>
      </p:sp>
      <p:pic>
        <p:nvPicPr>
          <p:cNvPr id="2050" name="Picture 2" descr="http://bbs-me.de/wp-content/uploads/2016/07/Pohl-Dettler-Kaster-GBA1-ab-2015-we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44457"/>
          <a:stretch/>
        </p:blipFill>
        <p:spPr bwMode="auto">
          <a:xfrm>
            <a:off x="9155672" y="2896403"/>
            <a:ext cx="1898903" cy="23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9155673" y="5400563"/>
            <a:ext cx="1760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F0"/>
                </a:solidFill>
              </a:rPr>
              <a:t>Frau Kaster</a:t>
            </a:r>
          </a:p>
          <a:p>
            <a:r>
              <a:rPr lang="de-DE" sz="1200" dirty="0" smtClean="0"/>
              <a:t>Verwaltungsangestellte</a:t>
            </a:r>
          </a:p>
          <a:p>
            <a:r>
              <a:rPr lang="de-DE" sz="1200" dirty="0" smtClean="0"/>
              <a:t>BGT/FOT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62703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1" grpId="0"/>
      <p:bldP spid="22" grpId="0"/>
      <p:bldP spid="23" grpId="0"/>
      <p:bldP spid="24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2706525" y="3116933"/>
            <a:ext cx="33650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Physik des Fliegens</a:t>
            </a:r>
          </a:p>
          <a:p>
            <a:pPr eaLnBrk="1" hangingPunct="1"/>
            <a:endParaRPr lang="de-DE" alt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aturwissenschaftlichen</a:t>
            </a:r>
          </a:p>
          <a:p>
            <a:pPr eaLnBrk="1" hangingPunct="1"/>
            <a:endParaRPr lang="de-DE" alt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Gesetze in 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Theorie </a:t>
            </a:r>
            <a:endParaRPr lang="de-DE" alt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Praxis </a:t>
            </a:r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erfahren.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9" descr="C:\Users\Helga\AppData\Local\Temp\_TS4C8C.tmp\_TS6.tmp\IMG_449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815" y="4523458"/>
            <a:ext cx="28352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Helga\AppData\Local\Temp\_TS4C8C.tmp\_TS7.tmp\IMG_449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51" y="4523458"/>
            <a:ext cx="28352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C:\Users\Helga\AppData\Local\Temp\_TS4C8C.tmp\_TS8.tmp\IMG_448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90" y="2043783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C:\Users\Helga\AppData\Local\Temp\_TS4C8C.tmp\_TS9.tmp\IMG_448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13" y="2059658"/>
            <a:ext cx="2817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0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2685860" y="3108996"/>
            <a:ext cx="260946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Klassenfahrt </a:t>
            </a:r>
            <a:endParaRPr lang="de-DE" altLang="de-D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</a:t>
            </a: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Spanien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Sprache 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und Kultur </a:t>
            </a:r>
            <a:endParaRPr lang="de-DE" alt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hautnah 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erfahren</a:t>
            </a:r>
          </a:p>
        </p:txBody>
      </p:sp>
      <p:pic>
        <p:nvPicPr>
          <p:cNvPr id="22" name="Picture 4" descr="D:\Users\Helga\Pictures\Spanien Klassenfahrt\IMG_03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266" y="1768475"/>
            <a:ext cx="31210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D:\Users\Helga\Pictures\Spanien Klassenfahrt\IMG_030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91" y="1778000"/>
            <a:ext cx="31210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D:\Users\Helga\Pictures\Spanien Klassenfahrt\IMG_022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27" y="4397854"/>
            <a:ext cx="31210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D:\Users\Helga\Pictures\Spanien Klassenfahrt\IMG_027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266" y="4397854"/>
            <a:ext cx="31210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9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Unterrichtsorganisation</a:t>
              </a:r>
            </a:p>
          </p:txBody>
        </p:sp>
      </p:grpSp>
      <p:pic>
        <p:nvPicPr>
          <p:cNvPr id="17" name="Picture 9" descr="IMG_00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03" y="1840584"/>
            <a:ext cx="3455988" cy="23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IMG_0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03" y="4520283"/>
            <a:ext cx="3384550" cy="22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IMG_00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80" y="1840584"/>
            <a:ext cx="3313113" cy="23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IMG_00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93" y="4520282"/>
            <a:ext cx="3314700" cy="22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1"/>
          <p:cNvSpPr txBox="1">
            <a:spLocks noChangeArrowheads="1"/>
          </p:cNvSpPr>
          <p:nvPr/>
        </p:nvSpPr>
        <p:spPr bwMode="auto">
          <a:xfrm>
            <a:off x="2063464" y="3108996"/>
            <a:ext cx="269661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Vielfältiges </a:t>
            </a:r>
            <a:endParaRPr lang="de-DE" altLang="de-D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Sportangebot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Neben Ski- und Snowboard</a:t>
            </a:r>
            <a:endParaRPr lang="de-DE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Windsurfen</a:t>
            </a:r>
            <a:b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Segeln</a:t>
            </a:r>
          </a:p>
          <a:p>
            <a:pPr eaLnBrk="1" hangingPunct="1"/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Inliner</a:t>
            </a:r>
            <a:endParaRPr lang="de-DE" alt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Judo</a:t>
            </a:r>
            <a:endParaRPr lang="de-DE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American Sports</a:t>
            </a:r>
          </a:p>
          <a:p>
            <a:pPr eaLnBrk="1" hangingPunct="1"/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alt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HaBa</a:t>
            </a:r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FuBa</a:t>
            </a:r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VoBa</a:t>
            </a:r>
            <a:endParaRPr lang="de-DE" alt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uvm</a:t>
            </a:r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 smtClean="0">
                <a:solidFill>
                  <a:srgbClr val="00B0F0"/>
                </a:solidFill>
              </a:rPr>
              <a:t>m</a:t>
            </a:r>
            <a:r>
              <a:rPr lang="de-DE" sz="1200" dirty="0" err="1" smtClean="0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28" name="Textfeld 11"/>
          <p:cNvSpPr txBox="1">
            <a:spLocks noChangeArrowheads="1"/>
          </p:cNvSpPr>
          <p:nvPr/>
        </p:nvSpPr>
        <p:spPr bwMode="auto">
          <a:xfrm>
            <a:off x="2724281" y="707175"/>
            <a:ext cx="8053027" cy="16312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0070C0"/>
                </a:solidFill>
              </a:rPr>
              <a:t>Zu </a:t>
            </a:r>
            <a:r>
              <a:rPr lang="de-DE" altLang="de-DE" sz="2000" b="1" dirty="0">
                <a:solidFill>
                  <a:srgbClr val="0070C0"/>
                </a:solidFill>
              </a:rPr>
              <a:t>Abitur </a:t>
            </a:r>
            <a:r>
              <a:rPr lang="de-DE" altLang="de-DE" sz="2000" b="1" dirty="0" smtClean="0">
                <a:solidFill>
                  <a:srgbClr val="0070C0"/>
                </a:solidFill>
              </a:rPr>
              <a:t>und Studium, aber anders, erfolgreicher!</a:t>
            </a:r>
            <a:endParaRPr lang="de-DE" altLang="de-DE" sz="2000" b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2000" b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prstClr val="black"/>
                </a:solidFill>
              </a:rPr>
              <a:t>Die Chance für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Schülerinnen und Schüler</a:t>
            </a:r>
            <a:br>
              <a:rPr lang="de-DE" altLang="de-DE" sz="2000" b="1" dirty="0" smtClean="0">
                <a:solidFill>
                  <a:prstClr val="black"/>
                </a:solidFill>
              </a:rPr>
            </a:br>
            <a:r>
              <a:rPr lang="de-DE" altLang="de-DE" sz="2000" b="1" dirty="0" smtClean="0">
                <a:solidFill>
                  <a:prstClr val="black"/>
                </a:solidFill>
              </a:rPr>
              <a:t>mit </a:t>
            </a:r>
            <a:r>
              <a:rPr lang="de-DE" altLang="de-DE" sz="2000" b="1" dirty="0">
                <a:solidFill>
                  <a:prstClr val="black"/>
                </a:solidFill>
              </a:rPr>
              <a:t>Erweitertem Sek. I-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Abschluss</a:t>
            </a:r>
            <a:br>
              <a:rPr lang="de-DE" altLang="de-DE" sz="2000" b="1" dirty="0" smtClean="0">
                <a:solidFill>
                  <a:prstClr val="black"/>
                </a:solidFill>
              </a:rPr>
            </a:br>
            <a:r>
              <a:rPr lang="de-DE" altLang="de-DE" sz="2000" b="1" dirty="0" smtClean="0">
                <a:solidFill>
                  <a:prstClr val="black"/>
                </a:solidFill>
              </a:rPr>
              <a:t>und Gymnasiasten</a:t>
            </a:r>
            <a:endParaRPr lang="de-DE" altLang="de-DE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3161693101"/>
              </p:ext>
            </p:extLst>
          </p:nvPr>
        </p:nvGraphicFramePr>
        <p:xfrm>
          <a:off x="2946400" y="2441152"/>
          <a:ext cx="7637600" cy="410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532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2962076" y="472979"/>
            <a:ext cx="7635847" cy="1279717"/>
            <a:chOff x="1752" y="83584"/>
            <a:chExt cx="7635847" cy="1279717"/>
          </a:xfrm>
        </p:grpSpPr>
        <p:sp>
          <p:nvSpPr>
            <p:cNvPr id="12" name="Abgerundetes Rechteck 11"/>
            <p:cNvSpPr/>
            <p:nvPr/>
          </p:nvSpPr>
          <p:spPr>
            <a:xfrm>
              <a:off x="1752" y="83584"/>
              <a:ext cx="7635847" cy="12797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bgerundetes Rechteck 4"/>
            <p:cNvSpPr/>
            <p:nvPr/>
          </p:nvSpPr>
          <p:spPr>
            <a:xfrm>
              <a:off x="39234" y="121066"/>
              <a:ext cx="7560883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  <a:hlinkClick r:id="" action="ppaction://noaction"/>
                </a:rPr>
                <a:t>Ziele/Vorteile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639799" y="2284312"/>
            <a:ext cx="8280400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400" b="1" dirty="0">
                <a:solidFill>
                  <a:prstClr val="black"/>
                </a:solidFill>
              </a:rPr>
              <a:t>Die Allgemeine Hochschulreife</a:t>
            </a:r>
          </a:p>
          <a:p>
            <a:pPr algn="ctr">
              <a:buFontTx/>
              <a:buNone/>
            </a:pPr>
            <a:r>
              <a:rPr lang="de-DE" altLang="de-DE" sz="2400" b="1" dirty="0">
                <a:solidFill>
                  <a:prstClr val="black"/>
                </a:solidFill>
              </a:rPr>
              <a:t>ABITUR</a:t>
            </a:r>
          </a:p>
          <a:p>
            <a:pPr>
              <a:buFontTx/>
              <a:buNone/>
            </a:pPr>
            <a:endParaRPr lang="de-DE" altLang="de-DE" sz="1800" b="1" dirty="0">
              <a:solidFill>
                <a:srgbClr val="ED7D31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de-DE" altLang="de-DE" dirty="0">
                <a:solidFill>
                  <a:srgbClr val="0070C0"/>
                </a:solidFill>
              </a:rPr>
              <a:t>Das Abitur berechtigt zu einem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de-DE" altLang="de-DE" b="1" u="sng" dirty="0">
                <a:solidFill>
                  <a:srgbClr val="0070C0"/>
                </a:solidFill>
              </a:rPr>
              <a:t>Hochschulstudium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de-DE" altLang="de-DE" b="1" u="sng" dirty="0">
                <a:solidFill>
                  <a:srgbClr val="0070C0"/>
                </a:solidFill>
              </a:rPr>
              <a:t>in allen </a:t>
            </a:r>
            <a:r>
              <a:rPr lang="de-DE" altLang="de-DE" b="1" u="sng" dirty="0" smtClean="0">
                <a:solidFill>
                  <a:srgbClr val="0070C0"/>
                </a:solidFill>
              </a:rPr>
              <a:t>Fachrichtungen!!!</a:t>
            </a:r>
            <a:endParaRPr lang="de-DE" altLang="de-DE" b="1" u="sng" dirty="0">
              <a:solidFill>
                <a:srgbClr val="0070C0"/>
              </a:solidFill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 rot="16200000">
            <a:off x="3550745" y="1796426"/>
            <a:ext cx="331788" cy="1509123"/>
          </a:xfrm>
          <a:prstGeom prst="downArrow">
            <a:avLst>
              <a:gd name="adj1" fmla="val 50000"/>
              <a:gd name="adj2" fmla="val 124761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5400000">
            <a:off x="9676380" y="1797846"/>
            <a:ext cx="331787" cy="1511299"/>
          </a:xfrm>
          <a:prstGeom prst="downArrow">
            <a:avLst>
              <a:gd name="adj1" fmla="val 50000"/>
              <a:gd name="adj2" fmla="val 113876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809826" y="4638908"/>
            <a:ext cx="606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Also auch einer Karriere als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809826" y="5071478"/>
            <a:ext cx="675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BF4AC2"/>
                </a:solidFill>
              </a:rPr>
              <a:t>Pastor/Pastorin, Arzt/Ärztin oder vielleicht auch Lehrer/Lehrerin</a:t>
            </a:r>
            <a:endParaRPr lang="de-DE" b="1" dirty="0">
              <a:solidFill>
                <a:srgbClr val="BF4AC2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809826" y="5548711"/>
            <a:ext cx="606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  <a:r>
              <a:rPr lang="de-DE" dirty="0" smtClean="0"/>
              <a:t>teht dieser Abschluss nicht im Wege!!!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25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83200" y="1408873"/>
            <a:ext cx="9252000" cy="16927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Praxisorientierter </a:t>
            </a:r>
            <a:r>
              <a:rPr lang="de-DE" altLang="de-DE" sz="16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und </a:t>
            </a: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fächerverbindendender Unterricht, der sowohl für das Studium als auch für eine Berufsausbildung förderlich ist.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de-DE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Mathematik</a:t>
            </a:r>
            <a:r>
              <a:rPr lang="de-DE" altLang="de-DE" sz="16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als </a:t>
            </a:r>
            <a:r>
              <a:rPr lang="de-DE" altLang="de-DE" sz="1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Mittel, die 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naturwissenschaftlichen Zusammenhänge </a:t>
            </a:r>
            <a:r>
              <a:rPr lang="de-DE" altLang="de-DE" sz="1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zu beschreiben.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Physik</a:t>
            </a:r>
            <a:r>
              <a:rPr lang="de-DE" altLang="de-DE" sz="16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	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als </a:t>
            </a:r>
            <a:r>
              <a:rPr lang="de-DE" altLang="de-DE" sz="1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Grundlage für das 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Verständnis technischer </a:t>
            </a:r>
            <a:r>
              <a:rPr lang="de-DE" altLang="de-DE" sz="1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Zusammenhänge.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Technik </a:t>
            </a:r>
            <a:r>
              <a:rPr lang="de-DE" altLang="de-DE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als </a:t>
            </a:r>
            <a:r>
              <a:rPr lang="de-DE" altLang="de-DE" sz="1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anschaulicher Zugang zum 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besseren Verständnis </a:t>
            </a:r>
            <a:r>
              <a:rPr lang="de-DE" altLang="de-DE" sz="1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von 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Naturwissenschaft</a:t>
            </a:r>
            <a:r>
              <a:rPr lang="de-DE" altLang="de-DE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de-DE" altLang="de-DE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2383200" y="364979"/>
            <a:ext cx="9252000" cy="959821"/>
            <a:chOff x="1752" y="83584"/>
            <a:chExt cx="7635847" cy="1279717"/>
          </a:xfrm>
        </p:grpSpPr>
        <p:sp>
          <p:nvSpPr>
            <p:cNvPr id="12" name="Abgerundetes Rechteck 11"/>
            <p:cNvSpPr/>
            <p:nvPr/>
          </p:nvSpPr>
          <p:spPr>
            <a:xfrm>
              <a:off x="1752" y="83584"/>
              <a:ext cx="7635847" cy="12797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bgerundetes Rechteck 4"/>
            <p:cNvSpPr/>
            <p:nvPr/>
          </p:nvSpPr>
          <p:spPr>
            <a:xfrm>
              <a:off x="39234" y="121066"/>
              <a:ext cx="7560883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  <a:hlinkClick r:id="rId8" action="ppaction://hlinksldjump"/>
                </a:rPr>
                <a:t>Ziele/Vorteile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383200" y="3678728"/>
            <a:ext cx="925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Wissensvorsprung in den entsprechenden technischen Studiengängen gegenüber den Absolventen der sonstigen gymnasialen Oberstufen.</a:t>
            </a:r>
            <a:endParaRPr lang="de-DE" altLang="de-DE" sz="16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383200" y="4600524"/>
            <a:ext cx="925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Verkürzung der Ausbildungszeit nach Absprache mit dem Ausbildungsbetrieb und den jeweils zuständigen Kammern.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383200" y="5532105"/>
            <a:ext cx="9252000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Schulischer Teil der Fachhochschulreife nach </a:t>
            </a:r>
            <a:r>
              <a:rPr lang="de-DE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 12. </a:t>
            </a:r>
            <a:r>
              <a:rPr lang="de-DE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Jahrgang. </a:t>
            </a:r>
          </a:p>
        </p:txBody>
      </p:sp>
    </p:spTree>
    <p:extLst>
      <p:ext uri="{BB962C8B-B14F-4D97-AF65-F5344CB8AC3E}">
        <p14:creationId xmlns:p14="http://schemas.microsoft.com/office/powerpoint/2010/main" val="16657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2383200" y="364979"/>
            <a:ext cx="9252000" cy="959821"/>
            <a:chOff x="1752" y="83584"/>
            <a:chExt cx="7635847" cy="1279717"/>
          </a:xfrm>
        </p:grpSpPr>
        <p:sp>
          <p:nvSpPr>
            <p:cNvPr id="12" name="Abgerundetes Rechteck 11"/>
            <p:cNvSpPr/>
            <p:nvPr/>
          </p:nvSpPr>
          <p:spPr>
            <a:xfrm>
              <a:off x="1752" y="83584"/>
              <a:ext cx="7635847" cy="12797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bgerundetes Rechteck 4"/>
            <p:cNvSpPr/>
            <p:nvPr/>
          </p:nvSpPr>
          <p:spPr>
            <a:xfrm>
              <a:off x="39234" y="121066"/>
              <a:ext cx="7560883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  <a:hlinkClick r:id="" action="ppaction://noaction"/>
                </a:rPr>
                <a:t>Ziele/Vorteile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6" name="Group 116"/>
          <p:cNvGraphicFramePr>
            <a:graphicFrameLocks/>
          </p:cNvGraphicFramePr>
          <p:nvPr>
            <p:extLst/>
          </p:nvPr>
        </p:nvGraphicFramePr>
        <p:xfrm>
          <a:off x="2383200" y="1576801"/>
          <a:ext cx="9252000" cy="4773600"/>
        </p:xfrm>
        <a:graphic>
          <a:graphicData uri="http://schemas.openxmlformats.org/drawingml/2006/table">
            <a:tbl>
              <a:tblPr/>
              <a:tblGrid>
                <a:gridCol w="3719724"/>
                <a:gridCol w="2767190"/>
                <a:gridCol w="2765086"/>
              </a:tblGrid>
              <a:tr h="6492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de-DE" alt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92075" indent="-920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92075" marR="0" lvl="0" indent="-920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Alle Gymnasien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9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Anteil der Studierenden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70 %</a:t>
                      </a:r>
                      <a:endParaRPr kumimoji="0" lang="de-DE" altLang="de-DE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87 %</a:t>
                      </a:r>
                      <a:endParaRPr kumimoji="0" lang="de-DE" altLang="de-DE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421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Mathematische, technische oder naturwissenschaftliche Fachrichtung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34 %</a:t>
                      </a:r>
                      <a:endParaRPr kumimoji="0" lang="de-DE" altLang="de-DE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89 %</a:t>
                      </a:r>
                      <a:endParaRPr kumimoji="0" lang="de-DE" altLang="de-DE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834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Erfolgreicher Abschluss des Studiums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40 %</a:t>
                      </a:r>
                      <a:endParaRPr kumimoji="0" lang="de-DE" altLang="de-DE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92 %</a:t>
                      </a:r>
                      <a:endParaRPr kumimoji="0" lang="de-DE" altLang="de-DE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9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Totalabbruch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</a:t>
                      </a:r>
                      <a:endParaRPr kumimoji="0" lang="de-DE" altLang="de-DE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3 %</a:t>
                      </a:r>
                      <a:endParaRPr kumimoji="0" lang="de-DE" altLang="de-DE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8876" y="1693844"/>
            <a:ext cx="1322024" cy="41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0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Aufnahmevoraussetzungen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645951" y="1938190"/>
            <a:ext cx="934834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>
                <a:solidFill>
                  <a:srgbClr val="333399"/>
                </a:solidFill>
                <a:latin typeface="Arial"/>
              </a:rPr>
              <a:t>In die Klasse 11 (Einführungsphase) des Beruflichen Gymnasiums </a:t>
            </a:r>
            <a:endParaRPr lang="de-DE" altLang="de-DE" sz="1600" b="1" dirty="0" smtClean="0">
              <a:solidFill>
                <a:srgbClr val="333399"/>
              </a:solidFill>
              <a:latin typeface="Arial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können Sie </a:t>
            </a:r>
            <a:r>
              <a:rPr lang="de-DE" altLang="de-DE" sz="1600" b="1" dirty="0">
                <a:solidFill>
                  <a:srgbClr val="333399"/>
                </a:solidFill>
                <a:latin typeface="Arial"/>
              </a:rPr>
              <a:t>aufgenommen werden</a:t>
            </a:r>
            <a:r>
              <a:rPr lang="de-DE" altLang="de-DE" sz="1600" b="1" dirty="0" smtClean="0">
                <a:solidFill>
                  <a:srgbClr val="333399"/>
                </a:solidFill>
                <a:latin typeface="Arial"/>
              </a:rPr>
              <a:t>,</a:t>
            </a:r>
            <a:endParaRPr lang="de-DE" altLang="de-DE" sz="1600" b="1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645951" y="2692921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w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enn Sie </a:t>
            </a: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den </a:t>
            </a:r>
            <a:r>
              <a:rPr lang="de-DE" altLang="de-DE" sz="1600" b="1" dirty="0" smtClean="0">
                <a:solidFill>
                  <a:prstClr val="black"/>
                </a:solidFill>
                <a:latin typeface="Arial"/>
              </a:rPr>
              <a:t>„Erweiterten </a:t>
            </a:r>
            <a:r>
              <a:rPr lang="de-DE" altLang="de-DE" sz="1600" b="1" dirty="0">
                <a:solidFill>
                  <a:prstClr val="black"/>
                </a:solidFill>
                <a:latin typeface="Arial"/>
              </a:rPr>
              <a:t>Sekundarabschluss </a:t>
            </a:r>
            <a:r>
              <a:rPr lang="de-DE" altLang="de-DE" sz="1600" b="1" dirty="0" smtClean="0">
                <a:solidFill>
                  <a:prstClr val="black"/>
                </a:solidFill>
                <a:latin typeface="Arial"/>
              </a:rPr>
              <a:t>I“ </a:t>
            </a: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erworben 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haben,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645951" y="3176809"/>
            <a:ext cx="9348340" cy="3139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1600" dirty="0">
                <a:solidFill>
                  <a:srgbClr val="333399"/>
                </a:solidFill>
                <a:latin typeface="Arial"/>
              </a:rPr>
              <a:t>w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enn Sie die </a:t>
            </a:r>
            <a:r>
              <a:rPr lang="de-DE" altLang="de-DE" sz="1600" b="1" dirty="0" smtClean="0">
                <a:solidFill>
                  <a:prstClr val="black"/>
                </a:solidFill>
                <a:latin typeface="Arial"/>
              </a:rPr>
              <a:t>Klasse 10 eines Gymnasiums </a:t>
            </a:r>
            <a:r>
              <a:rPr lang="de-DE" altLang="de-DE" sz="1600" b="1" dirty="0" smtClean="0">
                <a:solidFill>
                  <a:prstClr val="black"/>
                </a:solidFill>
                <a:latin typeface="Arial"/>
              </a:rPr>
              <a:t>(G 9) 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abgeschlossen </a:t>
            </a:r>
            <a:r>
              <a:rPr lang="de-DE" altLang="de-DE" sz="1600" dirty="0" smtClean="0">
                <a:solidFill>
                  <a:srgbClr val="333399"/>
                </a:solidFill>
                <a:latin typeface="Arial"/>
              </a:rPr>
              <a:t>haben,</a:t>
            </a:r>
            <a:endParaRPr lang="de-DE" altLang="de-DE" sz="16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645951" y="4425102"/>
            <a:ext cx="9348340" cy="3416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800" b="1" dirty="0" smtClean="0">
                <a:solidFill>
                  <a:srgbClr val="333399"/>
                </a:solidFill>
                <a:latin typeface="Arial"/>
              </a:rPr>
              <a:t>„Verweildauer im Beruflichen Gymnasium“ </a:t>
            </a:r>
            <a:endParaRPr lang="de-DE" altLang="de-DE" sz="1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645951" y="4922561"/>
            <a:ext cx="934834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Der Besuch des Beruflichen Gymnasiums 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dauert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im Normalfall drei 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Schuljahre.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Die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Einführungsphase oder ein Jahr der 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Qualifikationsphase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können einmal wiederholt werden. </a:t>
            </a:r>
            <a:endParaRPr lang="de-DE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Dokumente und Einstellungen\Ernst\Eigene Dateien\Eigene Bilder\Logos\Logos bbs-me\BBS_ME_4C_OBS weiß-c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1600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Aufnahmevoraussetzungen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645951" y="1817700"/>
            <a:ext cx="9348340" cy="3416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1800" b="1" dirty="0" smtClean="0">
                <a:solidFill>
                  <a:srgbClr val="333399"/>
                </a:solidFill>
                <a:latin typeface="Arial"/>
              </a:rPr>
              <a:t>„Verweildauer im Beruflichen Gymnasium“ </a:t>
            </a:r>
            <a:endParaRPr lang="de-DE" altLang="de-DE" sz="18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951" y="2540170"/>
            <a:ext cx="4296325" cy="37185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1684" y="2540170"/>
            <a:ext cx="4932607" cy="37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6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Microsoft Office PowerPoint</Application>
  <PresentationFormat>Breitbild</PresentationFormat>
  <Paragraphs>419</Paragraphs>
  <Slides>32</Slides>
  <Notes>0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Weß, Alfons</dc:creator>
  <cp:lastModifiedBy>Weß, Alfons</cp:lastModifiedBy>
  <cp:revision>107</cp:revision>
  <dcterms:created xsi:type="dcterms:W3CDTF">2015-11-09T20:56:37Z</dcterms:created>
  <dcterms:modified xsi:type="dcterms:W3CDTF">2016-11-08T19:52:51Z</dcterms:modified>
</cp:coreProperties>
</file>